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3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66833" y="2712928"/>
            <a:ext cx="79389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«Алгоритмы и исполнители»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dirty="0" err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6007231" y="4728095"/>
            <a:ext cx="6096000" cy="717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0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Спикер: Небогатова Елена Викторовна</a:t>
            </a:r>
            <a:endParaRPr sz="2000" b="0" i="0" u="none" strike="noStrike" cap="none" dirty="0">
              <a:solidFill>
                <a:srgbClr val="000000"/>
              </a:solidFill>
              <a:sym typeface="Arial"/>
            </a:endParaRPr>
          </a:p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0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Должность: учитель Информатики, </a:t>
            </a:r>
            <a:endParaRPr lang="ru-RU" sz="2000" b="1" i="1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М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есто работы: МБОУ СОШ №6, г. о Балашиха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309918" y="214342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Краткое описание опыта</a:t>
            </a:r>
            <a:endParaRPr sz="37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540042"/>
            <a:ext cx="10515600" cy="4636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600" b="1" dirty="0"/>
              <a:t>Цель: </a:t>
            </a:r>
            <a:r>
              <a:rPr lang="ru-RU" sz="2600" dirty="0"/>
              <a:t>Создание условий для глубокого осознания школьниками понятий алгоритма и исполнителя через активное вовлечение в процесс обучения, построенный на игровой и практической основе.</a:t>
            </a:r>
            <a:endParaRPr sz="2600" dirty="0"/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2600" b="1" dirty="0"/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600" b="1" dirty="0"/>
              <a:t>Задачи:</a:t>
            </a:r>
          </a:p>
          <a:p>
            <a:pPr marL="692150" lvl="0" indent="-51435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eriod"/>
            </a:pPr>
            <a:r>
              <a:rPr lang="ru-RU" sz="2600" dirty="0"/>
              <a:t>Формирование представления об алгоритмах и исполнителях через деятельностный подход.</a:t>
            </a:r>
          </a:p>
          <a:p>
            <a:pPr marL="692150" lvl="0" indent="-51435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eriod"/>
            </a:pPr>
            <a:r>
              <a:rPr lang="ru-RU" sz="2600" dirty="0"/>
              <a:t> Развитие умения формулировать чёткую последовательность действий для достижения цели.</a:t>
            </a:r>
          </a:p>
          <a:p>
            <a:pPr marL="692150" lvl="0" indent="-51435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eriod"/>
            </a:pPr>
            <a:r>
              <a:rPr lang="ru-RU" sz="2600" dirty="0"/>
              <a:t> Стимулирование творческих способностей и нестандартного мышления учеников.</a:t>
            </a:r>
          </a:p>
          <a:p>
            <a:pPr marL="692150" lvl="0" indent="-514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AutoNum type="arabicPeriod"/>
            </a:pPr>
            <a:endParaRPr sz="2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Теоретическое описание приема</a:t>
            </a:r>
            <a:endParaRPr sz="3700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784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600" dirty="0"/>
              <a:t>Ролевая игра «Алгоритм-исполнитель»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600" b="1" dirty="0"/>
              <a:t>Описание приема: </a:t>
            </a:r>
            <a:r>
              <a:rPr lang="ru-RU" sz="2600" dirty="0"/>
              <a:t>Классу предлагается ролевая игра, в которой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600" dirty="0"/>
              <a:t>каждый ученик становится исполнителем определенного типа робота (например, уборщик, повар, садовник). Остальные ученики выступают в роли программистов, создающих алгоритм действий для своего исполнителя. Главная задача заключается в том, чтобы составить четкий пошаговый алгоритм для исполнения конкретной задачи своим персонажем.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lang="ru-RU" sz="2600" b="1" dirty="0"/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600" b="1" dirty="0"/>
              <a:t>Цель игры:  </a:t>
            </a:r>
            <a:r>
              <a:rPr lang="ru-RU" sz="2600" dirty="0"/>
              <a:t>Обучение составлению правильных последовательностей действий (алгоритмов) и пониманию значения точности инструкций, подаваемых исполнителю.</a:t>
            </a:r>
            <a:endParaRPr sz="2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434642" y="150062"/>
            <a:ext cx="6540916" cy="9809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AAD7E2-84DE-861D-22F0-F6ED9B2FF01D}"/>
              </a:ext>
            </a:extLst>
          </p:cNvPr>
          <p:cNvSpPr txBox="1"/>
          <p:nvPr/>
        </p:nvSpPr>
        <p:spPr>
          <a:xfrm>
            <a:off x="476679" y="1164134"/>
            <a:ext cx="1144661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Ролевая игра обеспечивает высокий уровень мотивации учащихся, позволяет глубже проникнуть в суть понятия алгоритма и исполнителя, формирует представление о значении точности формулировки инструкций. Методика подходит для любого этапа урока, идеально вписывается в тему «Алгоритмы и исполнители» 8 класс.</a:t>
            </a:r>
          </a:p>
          <a:p>
            <a:pPr algn="just"/>
            <a:r>
              <a:rPr lang="ru-RU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Этап урока, на котором была проведена апробация: Основной этап урока, посвященный отработке теоретического материала и применению его на практике.</a:t>
            </a:r>
          </a:p>
          <a:p>
            <a:pPr algn="just"/>
            <a:r>
              <a:rPr lang="ru-RU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Возможные варианты применения: Игровой метод можно успешно интегрировать в уроки математики, биологии, химии и других дисциплин, где важно формировать навыки составления последовательности шагов для решения задачи.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524209" y="637673"/>
            <a:ext cx="6956675" cy="601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600" dirty="0"/>
              <a:t>Применение приема на уроке</a:t>
            </a:r>
            <a:endParaRPr sz="3600"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92506" y="1479884"/>
            <a:ext cx="4579520" cy="43891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Описание применения на конкретном уроке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Пример конкретного урока: Тема занятия – «Алгоритмы и исполнители»</a:t>
            </a:r>
          </a:p>
          <a:p>
            <a:pPr marL="342900" lvl="0" indent="-3429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ru-RU" i="1" dirty="0"/>
              <a:t>Класс делится на небольшие группы (по 3-4 человека).</a:t>
            </a:r>
          </a:p>
          <a:p>
            <a:pPr marL="342900" lvl="0" indent="-3429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ru-RU" i="1" dirty="0"/>
              <a:t> Каждой группе выдается картинка или название исполнителя (робот, игрушечный персонаж, бытовой прибор).</a:t>
            </a:r>
          </a:p>
          <a:p>
            <a:pPr marL="342900" lvl="0" indent="-3429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ru-RU" i="1" dirty="0"/>
              <a:t> Учитель объявляет общую задачу (например, приготовить бутерброд, полить цветы, провести уборку комнаты).</a:t>
            </a:r>
          </a:p>
          <a:p>
            <a:pPr marL="342900" lvl="0" indent="-3429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ru-RU" i="1" dirty="0"/>
              <a:t> Ученики совместно составляют алгоритм действий для своего персонажа.</a:t>
            </a:r>
          </a:p>
          <a:p>
            <a:pPr marL="342900" lvl="0" indent="-3429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ru-RU" i="1" dirty="0"/>
              <a:t> Далее каждая группа демонстрирует созданный алгоритм, комментирует шаги и объясняет выбор тех или иных решений.</a:t>
            </a:r>
          </a:p>
          <a:p>
            <a:pPr marL="342900" lvl="0" indent="-3429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ru-RU" i="1" dirty="0"/>
              <a:t> Организуется обсуждение лучших практик, уточняются возможные улучшения алгоритмов.</a:t>
            </a:r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endParaRPr i="1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6146AD6-34D7-5C02-2767-5112142D6DB3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2508" r="2508"/>
          <a:stretch>
            <a:fillRect/>
          </a:stretch>
        </p:blipFill>
        <p:spPr>
          <a:xfrm>
            <a:off x="5183188" y="1239252"/>
            <a:ext cx="6172200" cy="46217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2" y="1311300"/>
            <a:ext cx="10959833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800" dirty="0"/>
              <a:t>Выводы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800" dirty="0"/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600" b="0" dirty="0"/>
              <a:t>Игра «Алгоритм-исполнитель» стала эффективным инструментом формирования навыков алгоритмического мышления и умения планировать порядок действий. Игра вызвала большой интерес среди учеников, помогла наглядно продемонстрировать важность точности формулирования инструкций. Такая методика показала высокую степень эффективности и рекомендуется для широкого внедрения в образовательный процесс.</a:t>
            </a:r>
            <a:endParaRPr sz="2600" b="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447</Words>
  <Application>Microsoft Office PowerPoint</Application>
  <PresentationFormat>Широкоэкранный</PresentationFormat>
  <Paragraphs>38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Практическая значимость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Денис Небогатов</cp:lastModifiedBy>
  <cp:revision>6</cp:revision>
  <dcterms:created xsi:type="dcterms:W3CDTF">2024-01-14T08:39:34Z</dcterms:created>
  <dcterms:modified xsi:type="dcterms:W3CDTF">2026-03-10T12:40:08Z</dcterms:modified>
</cp:coreProperties>
</file>