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9"/>
    <p:restoredTop sz="94618"/>
  </p:normalViewPr>
  <p:slideViewPr>
    <p:cSldViewPr snapToGrid="0">
      <p:cViewPr varScale="1">
        <p:scale>
          <a:sx n="104" d="100"/>
          <a:sy n="104" d="100"/>
        </p:scale>
        <p:origin x="344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37500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51575" y="1824216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1945564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«Использование метода </a:t>
            </a:r>
            <a:r>
              <a:rPr lang="ru-RU" sz="32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ж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ивого слова на уроках литературного чтения в начальных классах»</a:t>
            </a:r>
            <a:endParaRPr sz="32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36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36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36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36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36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36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36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6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25" y="4073493"/>
            <a:ext cx="6096000" cy="1471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32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Сапожникова Полина Олеговна</a:t>
            </a:r>
            <a:endParaRPr sz="32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32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начальных классов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32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МОУ Кадетская школа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32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Городской округ Люберцы</a:t>
            </a:r>
            <a:endParaRPr sz="32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488741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идеи произведения, мотива героев и подтекста </a:t>
            </a:r>
            <a:r>
              <a:rPr lang="ru-RU" sz="3200" dirty="0">
                <a:solidFill>
                  <a:srgbClr val="0A0A0A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через метод живого слова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Понять прочитанное произведение;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выразительность, интонацию (темп, громкость, тон) и обогатить словарный запас;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solidFill>
                  <a:srgbClr val="0A0A0A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сопереживать персонажам и распознавать эмоции;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>
                <a:solidFill>
                  <a:srgbClr val="0A0A0A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4. Замотивировать детей читать больше.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375261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3200" b="1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Ушинский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считал, что наглядность и живое участие ребенка необходимы для усвоения родного языка. Он поддерживал элементы игры и драматизации для развития речи.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200" b="1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Сухомлинский: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подчеркивал, что сказка и её «проживание» в лицах — это мощный инструмент воспитания чувств и развития воображения у младших школьников.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200" b="1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Мария Рыбникова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считала инсценировку одним из лучших способов «активного чтения», помогающим ученику буквально почувствовать ритм и интонацию текста.</a:t>
            </a:r>
            <a:endParaRPr lang="ru-RU" sz="3200" b="0" i="0" u="none" strike="noStrike" dirty="0">
              <a:solidFill>
                <a:srgbClr val="0A0A0A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078CC65-ABCB-D41A-4BB1-633F2DD251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114300" indent="0">
              <a:buNone/>
            </a:pP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</a:t>
            </a:r>
            <a:r>
              <a:rPr lang="en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века в России </a:t>
            </a:r>
            <a:r>
              <a:rPr lang="ru-RU" sz="3200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Ушинский </a:t>
            </a:r>
            <a:r>
              <a:rPr lang="ru-RU" sz="3200" b="0" i="0" u="none" strike="noStrike" dirty="0">
                <a:solidFill>
                  <a:srgbClr val="0A0A0A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стал одним из первых, кто внедрил элементы «живого слова» и инсценирования в начальной школе. Он считал, что сказка, разыгранная по ролям, помогает детям освоить логику и красоту родной речи.</a:t>
            </a:r>
          </a:p>
          <a:p>
            <a:pPr marL="114300" indent="0" algn="ctr">
              <a:buNone/>
            </a:pPr>
            <a:r>
              <a:rPr lang="ru-RU" sz="3200" b="1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цепочка Ушинского: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 предмета → Слово учителя → Чтение текста → </a:t>
            </a:r>
            <a:r>
              <a:rPr lang="ru-RU" sz="3200" b="1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Оживание текста (диалог, действие)</a:t>
            </a:r>
            <a:r>
              <a:rPr lang="ru-RU" sz="3200" b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→ Самостоятельное высказывание ученика.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560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50766" y="2335561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Русские народные сказки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 класс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знаний или первичное усвоение материала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применения: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проигрывание ключевых сцен, разыгрывание диалогов и бытовых ситуаций, инсценирование движений и мимики героев без слов</a:t>
            </a: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ABA310-0691-74F0-4DDA-BB838A6ED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1593" y="1473881"/>
            <a:ext cx="2506071" cy="33235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163763" y="-432016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19918" y="1100692"/>
            <a:ext cx="6911076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класс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 урока: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 «Сказка о Царе Салтане…»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работы: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читают текст (с учителем), разбирают лексические значения новых слов, обсуждают ключевые моменты прочитанного.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 работы: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Педагог делит обучающихся на группы и ребята в группе распределяют роли.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Просмотр фрагментов (которые готовят команды) сказки и анализ движений/мимики героев.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костюмов/атрибутов (необязательный этап).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Репетиция в командах.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следит за подготовкой и корректирует деятельность обучающихся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Выступление перед классом.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работы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 анализ проделанной работы, осознанный итог по прочитанному.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D694A7-8E85-6F1F-26C5-A562FF6E3B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708" y="3632799"/>
            <a:ext cx="2568195" cy="23612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2129D6-4989-E949-CAEF-5F6DA17A12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709" y="1237189"/>
            <a:ext cx="2568194" cy="22232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D72570-D7F3-FFA2-8439-82A361C0EA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0472" y="3632800"/>
            <a:ext cx="2153291" cy="23612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9BC50E9-7251-4117-8947-FAC6152415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2440" y="629691"/>
            <a:ext cx="2540800" cy="28307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190511" y="1237484"/>
            <a:ext cx="9810978" cy="47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l"/>
            <a:r>
              <a:rPr lang="ru-RU" sz="2300" b="0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Инсценировка — это не просто «развлечение» на уроке. Это </a:t>
            </a:r>
            <a:r>
              <a:rPr lang="ru-RU" sz="2300" b="1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глубокого филологического анализа</a:t>
            </a:r>
            <a:r>
              <a:rPr lang="ru-RU" sz="2300" b="0" i="0" u="none" strike="noStrike" dirty="0">
                <a:solidFill>
                  <a:srgbClr val="0A0A0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ребенок ищет интонацию для своего героя, он вынужден вчитываться в авторские ремарки, анализировать контекст и подтекст. Таким образом, чтение становится не обязанностью, а потребностью в самовыражении.</a:t>
            </a:r>
          </a:p>
          <a:p>
            <a:r>
              <a:rPr lang="ru-RU" sz="23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Важный нюанс: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Главным результатом инсценировки на уроке является не «идеальный спектакль», а </a:t>
            </a:r>
            <a:r>
              <a:rPr lang="ru-RU" sz="23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 ребенка</a:t>
            </a:r>
            <a:r>
              <a:rPr lang="ru-RU" sz="23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обогащается в процессе этой деятельности.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Google Shape;117;p4">
            <a:extLst>
              <a:ext uri="{FF2B5EF4-FFF2-40B4-BE49-F238E27FC236}">
                <a16:creationId xmlns:a16="http://schemas.microsoft.com/office/drawing/2014/main" id="{322A61E0-9FA3-0464-81FB-A6A4FA25DD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0531" y="-362716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F3C7C17-E484-E329-2EA9-382FEC0E8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8967" y="3984582"/>
            <a:ext cx="3404115" cy="20208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7BEC50-047F-DC82-B657-07E5BAEA07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3509" y="4125404"/>
            <a:ext cx="2804982" cy="18799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050C64-661C-59A2-C504-37DEA5C3D2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000" y="4125404"/>
            <a:ext cx="3111033" cy="18799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E8A5D52-0981-24A4-92FF-17222B25FC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721" y="1992095"/>
            <a:ext cx="1468394" cy="162933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3ED9D71-A977-6E5F-FFA9-1F8AF02BFF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2162" y="2017208"/>
            <a:ext cx="1255117" cy="15791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731200" y="1823487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СПАСИБО ЗА ВНИМАНИЕ</a:t>
            </a:r>
            <a:endParaRPr sz="3600" b="1" i="0" u="none" strike="noStrike" cap="none" dirty="0">
              <a:solidFill>
                <a:schemeClr val="dk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26319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491</Words>
  <Application>Microsoft Macintosh PowerPoint</Application>
  <PresentationFormat>Широкоэкранный</PresentationFormat>
  <Paragraphs>42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 Практическая значимость Тема урока: Русские народные сказки Класс: 1-4 класс Предмет: Литературное чтение Этап урока: Закрепление знаний или первичное усвоение материала Варианты применения: проигрывание ключевых сцен, разыгрывание диалогов и бытовых ситуаций, инсценирование движений и мимики героев без слов</vt:lpstr>
      <vt:lpstr>Применение приема на уроке</vt:lpstr>
      <vt:lpstr>Вывод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Microsoft Office User</cp:lastModifiedBy>
  <cp:revision>14</cp:revision>
  <dcterms:created xsi:type="dcterms:W3CDTF">2024-01-14T08:39:34Z</dcterms:created>
  <dcterms:modified xsi:type="dcterms:W3CDTF">2026-03-23T19:25:52Z</dcterms:modified>
</cp:coreProperties>
</file>