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3" roundtripDataSignature="AMtx7mhusuxt55712kPi0IGbaoW8nIUdJ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customschemas.google.com/relationships/presentationmetadata" Target="metadata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0" name="Google Shape;90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8" name="Google Shape;98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4" name="Google Shape;104;g3352f216e9d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0" name="Google Shape;110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5" name="Google Shape;115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2" name="Google Shape;122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7" name="Google Shape;127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32" name="Google Shape;132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7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2" name="Google Shape;72;p17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3" name="Google Shape;73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8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9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9" name="Google Shape;2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Сравнение" type="tx">
  <p:cSld name="TITLE_AND_BOD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1"/>
          <p:cNvSpPr txBox="1"/>
          <p:nvPr>
            <p:ph idx="1" type="body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b="1" sz="24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9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6" name="Google Shape;46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3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8" name="Google Shape;58;p14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0" name="Google Shape;60;p14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Аудитория" id="92" name="Google Shape;92;p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9081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ru-RU" sz="32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«Прием </a:t>
            </a:r>
            <a:r>
              <a:rPr lang="ru-RU" sz="320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b="0" i="0" lang="ru-RU" sz="32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Предметно-количественное соотнесение</a:t>
            </a:r>
            <a:r>
              <a:rPr lang="ru-RU" sz="320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r>
              <a:rPr b="0" i="0" lang="ru-RU" sz="32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(игровая форма </a:t>
            </a:r>
            <a:r>
              <a:rPr lang="ru-RU" sz="320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b="0" i="0" lang="ru-RU" sz="32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Накорми пингвина</a:t>
            </a:r>
            <a:r>
              <a:rPr lang="ru-RU" sz="320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r>
              <a:rPr b="0" i="0" lang="ru-RU" sz="32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)»</a:t>
            </a:r>
            <a:endParaRPr b="0" i="0" sz="3200" u="none" cap="none" strike="noStrik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ru-RU" sz="28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интенсив </a:t>
            </a:r>
            <a:endParaRPr b="1" i="0" sz="2800" u="none" cap="none" strike="noStrik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ru-RU" sz="28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«Конструирование урока: от идеи до результата»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br>
              <a:rPr b="1" i="1" lang="ru-RU" sz="1800" u="none" cap="none" strike="noStrike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1" lang="ru-RU" sz="1800" u="none" cap="none" strike="noStrike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Панова Анна Ивановна</a:t>
            </a:r>
            <a:endParaRPr/>
          </a:p>
          <a:p>
            <a:pPr indent="0" lvl="0" marL="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ru-RU" sz="1800" u="none" cap="none" strike="noStrike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Учитель, МБОУ "ДШИ для обучающихся с ОВЗ”, г.Истра</a:t>
            </a:r>
            <a:endParaRPr b="1" i="1" sz="1800" u="none" cap="none" strike="noStrike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/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Краткое описание опыта</a:t>
            </a:r>
            <a:endParaRPr sz="3700"/>
          </a:p>
        </p:txBody>
      </p:sp>
      <p:sp>
        <p:nvSpPr>
          <p:cNvPr id="101" name="Google Shape;101;p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/>
              <a:t>Цель: формирование устойчивого понимания числа как количества через предметно-практическую деятельность в игровой форме.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/>
              <a:t>Задачи: </a:t>
            </a:r>
            <a:endParaRPr/>
          </a:p>
          <a:p>
            <a:pPr indent="-457200" lvl="0" marL="635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ru-RU"/>
              <a:t>Закрепить умение соотносить число с количеством предметов;</a:t>
            </a:r>
            <a:endParaRPr/>
          </a:p>
          <a:p>
            <a:pPr indent="-457200" lvl="0" marL="635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ru-RU"/>
              <a:t>развивать навык пересчета в пределах изучаемого числа;</a:t>
            </a:r>
            <a:endParaRPr/>
          </a:p>
          <a:p>
            <a:pPr indent="-457200" lvl="0" marL="635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ru-RU"/>
              <a:t>формировать учебную мотивацию через игровую форму;</a:t>
            </a:r>
            <a:endParaRPr/>
          </a:p>
          <a:p>
            <a:pPr indent="-457200" lvl="0" marL="635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ru-RU"/>
              <a:t>развивать мелкую моторику и зрительное внимание.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/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</a:t>
            </a:r>
            <a:endParaRPr sz="3700"/>
          </a:p>
        </p:txBody>
      </p:sp>
      <p:sp>
        <p:nvSpPr>
          <p:cNvPr id="107" name="Google Shape;107;g3352f216e9d_0_0"/>
          <p:cNvSpPr txBox="1"/>
          <p:nvPr>
            <p:ph idx="1" type="body"/>
          </p:nvPr>
        </p:nvSpPr>
        <p:spPr>
          <a:xfrm>
            <a:off x="555812" y="1447450"/>
            <a:ext cx="10646963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/>
              <a:t>Прием базируется на принципе «от конкретного к абстрактному». Ребенок не заучивает цифру механически, а проживает количество через предметное действие. Игровая форма («накормить пингвина») переводит учебную задачу в доступную для ребенка деятельность.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/>
          <p:nvPr>
            <p:ph idx="4294967295" type="title"/>
          </p:nvPr>
        </p:nvSpPr>
        <p:spPr>
          <a:xfrm>
            <a:off x="327700" y="2202742"/>
            <a:ext cx="11487782" cy="14727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t/>
            </a:r>
            <a:endParaRPr sz="18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Calibri"/>
              <a:buNone/>
            </a:pPr>
            <a:r>
              <a:rPr lang="ru-RU" sz="3700"/>
              <a:t>Практическая значимость</a:t>
            </a:r>
            <a:br>
              <a:rPr lang="ru-RU" sz="1800"/>
            </a:br>
            <a:br>
              <a:rPr lang="ru-RU" sz="1800"/>
            </a:br>
            <a:r>
              <a:rPr b="1" lang="ru-RU" sz="2400"/>
              <a:t>Предмет:</a:t>
            </a:r>
            <a:r>
              <a:rPr lang="ru-RU" sz="2400"/>
              <a:t> Математика</a:t>
            </a:r>
            <a:br>
              <a:rPr lang="ru-RU" sz="2400"/>
            </a:br>
            <a:r>
              <a:rPr b="1" lang="ru-RU" sz="2400"/>
              <a:t>Класс: </a:t>
            </a:r>
            <a:r>
              <a:rPr lang="ru-RU" sz="2400"/>
              <a:t>4 класс (ФАООП УО (вариант 2))</a:t>
            </a:r>
            <a:br>
              <a:rPr lang="ru-RU" sz="2400"/>
            </a:br>
            <a:r>
              <a:rPr b="1" lang="ru-RU" sz="2400"/>
              <a:t>Тема урока: </a:t>
            </a:r>
            <a:r>
              <a:rPr lang="ru-RU" sz="2400"/>
              <a:t>«Числа в пределах 10. Соотнесение числа и количества»</a:t>
            </a:r>
            <a:br>
              <a:rPr lang="ru-RU" sz="2400"/>
            </a:br>
            <a:r>
              <a:rPr b="1" lang="ru-RU" sz="2400"/>
              <a:t>Этап урока, на котором проведена апробация: </a:t>
            </a:r>
            <a:r>
              <a:rPr lang="ru-RU" sz="2400"/>
              <a:t>Актуализация знаний и фиксация затруднения в пробном действии</a:t>
            </a:r>
            <a:br>
              <a:rPr lang="ru-RU" sz="2400"/>
            </a:br>
            <a:br>
              <a:rPr lang="ru-RU" sz="2400"/>
            </a:br>
            <a:r>
              <a:rPr lang="ru-RU" sz="2400"/>
              <a:t>Прием используется после знакомства с числовым рядом, когда необходимо закрепить понимание числа как количества и подготовить к дальнейшему изучению состава числа, сравнения чисел и счетных операций.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/>
              <a:t>Применение приема на уроке</a:t>
            </a:r>
            <a:endParaRPr/>
          </a:p>
        </p:txBody>
      </p:sp>
      <p:sp>
        <p:nvSpPr>
          <p:cNvPr id="118" name="Google Shape;118;p4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ru-RU" sz="1800"/>
              <a:t>Ход работы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1" sz="18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ru-RU" sz="1800"/>
              <a:t>Показ образца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1800"/>
              <a:t>Педагог берет пингвина с числами в пределах 10, выкладывает рядом рыбок.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i="1" sz="18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ru-RU" sz="1800"/>
              <a:t>Самостоятельная работа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1800"/>
              <a:t>Ученик получает пингвинов с разными числами и набор карточек с рыбками.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1800"/>
              <a:t>Задание: к каждому пингвину положить нужное количество рыбок.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i="1"/>
          </a:p>
        </p:txBody>
      </p:sp>
      <p:pic>
        <p:nvPicPr>
          <p:cNvPr id="119" name="Google Shape;119;p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0603" l="0" r="0" t="10603"/>
          <a:stretch/>
        </p:blipFill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30187" y="1014972"/>
            <a:ext cx="8583209" cy="48280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5"/>
          <p:cNvSpPr txBox="1"/>
          <p:nvPr>
            <p:ph idx="1" type="body"/>
          </p:nvPr>
        </p:nvSpPr>
        <p:spPr>
          <a:xfrm>
            <a:off x="277662" y="1311300"/>
            <a:ext cx="11609538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/>
              <a:t>Выводы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lang="ru-RU"/>
              <a:t>«Прием предметно-количественного соотнесения в игровой форме “Накорми пингвина” позволяет решить ключевую проблему обучения математике детей с умственной отсталостью — преодолеть разрыв между знаком (цифрой) и значением (количеством). Опора на наглядно-образное мышление и предметно-практическую деятельность делает формирование понятия числа доступным, осознанным и устойчивым».</a:t>
            </a:r>
            <a:endParaRPr b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b="1" i="0" lang="ru-RU" sz="36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b="1" i="0" lang="ru-RU" sz="36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b="1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5" name="Google Shape;135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2024-01-14T08:39:34Z</dcterms:created>
  <dc:creator>User</dc:creator>
</cp:coreProperties>
</file>