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>
          <a:extLst>
            <a:ext uri="{FF2B5EF4-FFF2-40B4-BE49-F238E27FC236}">
              <a16:creationId xmlns:a16="http://schemas.microsoft.com/office/drawing/2014/main" id="{28DA562F-B5DA-2271-5156-B43248BF4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>
            <a:extLst>
              <a:ext uri="{FF2B5EF4-FFF2-40B4-BE49-F238E27FC236}">
                <a16:creationId xmlns:a16="http://schemas.microsoft.com/office/drawing/2014/main" id="{34D676C5-6B1E-8C73-E6EE-73D09EDD5F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>
            <a:extLst>
              <a:ext uri="{FF2B5EF4-FFF2-40B4-BE49-F238E27FC236}">
                <a16:creationId xmlns:a16="http://schemas.microsoft.com/office/drawing/2014/main" id="{27C99070-EB8B-EF64-7E84-51D6C23F5D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07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«Применение педагогического приема «Да-</a:t>
            </a:r>
            <a:r>
              <a:rPr lang="ru-RU" sz="3200" b="0" i="0" u="none" strike="noStrike" cap="none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нетка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»».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Киселева Варвара Алексеевна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математики, МОУ «Дедовская СОШ №1»,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м.о. Истра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Цель: организовать активную познавательную деятельность учащихся по закреплению понятий, связанных с умножением дробей, через игровую форму угадывания объекта или факта с помощью системы вопросов, требующих только ответов «да», «нет» или «не знаю».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>
          <a:extLst>
            <a:ext uri="{FF2B5EF4-FFF2-40B4-BE49-F238E27FC236}">
              <a16:creationId xmlns:a16="http://schemas.microsoft.com/office/drawing/2014/main" id="{A69AB375-B320-AFA1-776E-A818CF931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>
            <a:extLst>
              <a:ext uri="{FF2B5EF4-FFF2-40B4-BE49-F238E27FC236}">
                <a16:creationId xmlns:a16="http://schemas.microsoft.com/office/drawing/2014/main" id="{320E8B22-DA98-EDD2-375D-1E6F6D4B48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>
            <a:extLst>
              <a:ext uri="{FF2B5EF4-FFF2-40B4-BE49-F238E27FC236}">
                <a16:creationId xmlns:a16="http://schemas.microsoft.com/office/drawing/2014/main" id="{4F248AF5-E444-B1F1-B474-8FB4968650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98621" y="160097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Задачи:</a:t>
            </a:r>
          </a:p>
          <a:p>
            <a:pPr marL="692150" lvl="0" indent="-514350" algn="just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Систематизировать и закрепить знания о правилах умножения дробей (умножение дроби на натуральное число, дроби на дробь, смешанных чисел);</a:t>
            </a:r>
          </a:p>
          <a:p>
            <a:pPr marL="692150" lvl="0" indent="-514350" algn="just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научить учащихся выделять существенные признаки математических объектов.</a:t>
            </a:r>
          </a:p>
          <a:p>
            <a:pPr marL="692150" lvl="0" indent="-514350" algn="just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Развивать логическое мышление, умение формулировать точные вопросы, анализировать информацию, делать выводы на основе ограниченных данных;</a:t>
            </a:r>
          </a:p>
          <a:p>
            <a:pPr marL="692150" lvl="0" indent="-514350" algn="just">
              <a:spcBef>
                <a:spcPts val="0"/>
              </a:spcBef>
              <a:buSzPts val="2800"/>
              <a:buAutoNum type="arabicPeriod"/>
            </a:pPr>
            <a:r>
              <a:rPr lang="ru-RU" dirty="0"/>
              <a:t>Формировать умение слушать и слышать других, уважать чужое мнение.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1503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dirty="0"/>
              <a:t>Согласно методическому конструктору А.А. </a:t>
            </a:r>
            <a:r>
              <a:rPr lang="ru-RU" dirty="0" err="1"/>
              <a:t>Гина</a:t>
            </a:r>
            <a:r>
              <a:rPr lang="ru-RU" dirty="0"/>
              <a:t>, приём </a:t>
            </a:r>
            <a:r>
              <a:rPr lang="ru-RU" b="1" dirty="0"/>
              <a:t>«Да-</a:t>
            </a:r>
            <a:r>
              <a:rPr lang="ru-RU" b="1" dirty="0" err="1"/>
              <a:t>нетка</a:t>
            </a:r>
            <a:r>
              <a:rPr lang="ru-RU" b="1" dirty="0"/>
              <a:t>»</a:t>
            </a:r>
            <a:r>
              <a:rPr lang="ru-RU" dirty="0"/>
              <a:t> относится к разделу «Закрепление, тренировка, отработка умений» и имеет следующее описание:</a:t>
            </a:r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endParaRPr lang="ru-RU" dirty="0"/>
          </a:p>
          <a:p>
            <a:pPr marL="228600" lvl="0" indent="-50800" algn="just">
              <a:spcBef>
                <a:spcPts val="0"/>
              </a:spcBef>
              <a:buSzPts val="2800"/>
              <a:buNone/>
            </a:pPr>
            <a:r>
              <a:rPr lang="ru-RU" dirty="0"/>
              <a:t>Учитель загадывает нечто, связанное с темой урока (число, правило, пример, задачу, математический объект). Учащиеся задают вопросы, на которые можно ответить только «да», «нет» или «не знаю». Цель — отгадать задуманное, задавая минимальное количество вопросов. Приём может проводиться как фронтально, так и в группах.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605158" y="1605246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b="1" i="1"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</a:p>
          <a:p>
            <a:pPr lvl="0">
              <a:buSzPct val="202112"/>
            </a:pPr>
            <a:b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математика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5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 : Умножение дробей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 : закрепления полученных знаний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варианты:</a:t>
            </a:r>
            <a:b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игра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учитель загадывает объект, весь класс задаёт вопросы по очереди.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игра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класс делится на команды, каждая команда задаёт вопрос по очереди. Команда, отгадавшая объект, получает очко.</a:t>
            </a:r>
            <a:b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107364" y="-487534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0" y="1470660"/>
            <a:ext cx="4772025" cy="439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algn="just"/>
            <a:r>
              <a:rPr lang="ru-RU" b="1" dirty="0"/>
              <a:t>Предмет:</a:t>
            </a:r>
            <a:r>
              <a:rPr lang="ru-RU" dirty="0"/>
              <a:t> Математика</a:t>
            </a:r>
          </a:p>
          <a:p>
            <a:pPr algn="just"/>
            <a:r>
              <a:rPr lang="ru-RU" b="1" dirty="0"/>
              <a:t>Класс:</a:t>
            </a:r>
            <a:r>
              <a:rPr lang="ru-RU" dirty="0"/>
              <a:t> 5</a:t>
            </a:r>
          </a:p>
          <a:p>
            <a:pPr algn="just"/>
            <a:r>
              <a:rPr lang="ru-RU" b="1" dirty="0"/>
              <a:t>Тема урока:</a:t>
            </a:r>
            <a:r>
              <a:rPr lang="ru-RU" dirty="0"/>
              <a:t> Умножение дробей</a:t>
            </a:r>
          </a:p>
          <a:p>
            <a:pPr algn="just"/>
            <a:r>
              <a:rPr lang="ru-RU" b="1" dirty="0"/>
              <a:t>Этап урока:</a:t>
            </a:r>
            <a:r>
              <a:rPr lang="ru-RU" dirty="0"/>
              <a:t> Этап повторения и закрепления (урок проводится после изучения правил умножения дробей и выполнения тренировочных упражнений)</a:t>
            </a:r>
          </a:p>
          <a:p>
            <a:pPr algn="just"/>
            <a:r>
              <a:rPr lang="ru-RU" b="1" dirty="0"/>
              <a:t>После отгадывания:</a:t>
            </a:r>
            <a:r>
              <a:rPr lang="ru-RU" dirty="0"/>
              <a:t> учитель просит одного из учеников сформулировать правило вслух: </a:t>
            </a:r>
            <a:r>
              <a:rPr lang="ru-RU" i="1" dirty="0"/>
              <a:t>«Чтобы умножить дробь на натуральное число, нужно числитель умножить на это число, а знаменатель оставить без изменения»</a:t>
            </a:r>
            <a:r>
              <a:rPr lang="ru-RU" dirty="0"/>
              <a:t>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i="1" dirty="0"/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7C21AB00-31F3-32DC-6FD8-C0D0E9E0A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168250"/>
              </p:ext>
            </p:extLst>
          </p:nvPr>
        </p:nvGraphicFramePr>
        <p:xfrm>
          <a:off x="5765833" y="1212128"/>
          <a:ext cx="6243287" cy="4930043"/>
        </p:xfrm>
        <a:graphic>
          <a:graphicData uri="http://schemas.openxmlformats.org/drawingml/2006/table">
            <a:tbl>
              <a:tblPr/>
              <a:tblGrid>
                <a:gridCol w="574007">
                  <a:extLst>
                    <a:ext uri="{9D8B030D-6E8A-4147-A177-3AD203B41FA5}">
                      <a16:colId xmlns:a16="http://schemas.microsoft.com/office/drawing/2014/main" val="2862652472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510613732"/>
                    </a:ext>
                  </a:extLst>
                </a:gridCol>
                <a:gridCol w="1303020">
                  <a:extLst>
                    <a:ext uri="{9D8B030D-6E8A-4147-A177-3AD203B41FA5}">
                      <a16:colId xmlns:a16="http://schemas.microsoft.com/office/drawing/2014/main" val="1136218873"/>
                    </a:ext>
                  </a:extLst>
                </a:gridCol>
                <a:gridCol w="2346960">
                  <a:extLst>
                    <a:ext uri="{9D8B030D-6E8A-4147-A177-3AD203B41FA5}">
                      <a16:colId xmlns:a16="http://schemas.microsoft.com/office/drawing/2014/main" val="1648267729"/>
                    </a:ext>
                  </a:extLst>
                </a:gridCol>
              </a:tblGrid>
              <a:tr h="459818"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№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Вопрос ученика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Ответ учителя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Комментарий/логика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2414192"/>
                  </a:ext>
                </a:extLst>
              </a:tr>
              <a:tr h="81681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1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Это число?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Нет.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Сужаем поле: не число, значит, правило или свойство.</a:t>
                      </a:r>
                    </a:p>
                  </a:txBody>
                  <a:tcPr marL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2054922"/>
                  </a:ext>
                </a:extLst>
              </a:tr>
              <a:tr h="459818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2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Это правило?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Да.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Уточнили: это правило.</a:t>
                      </a:r>
                    </a:p>
                  </a:txBody>
                  <a:tcPr marL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5860147"/>
                  </a:ext>
                </a:extLst>
              </a:tr>
              <a:tr h="58201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3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Это правило сложения дробей?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Нет.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Исключили одно правило.</a:t>
                      </a:r>
                    </a:p>
                  </a:txBody>
                  <a:tcPr marL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633742"/>
                  </a:ext>
                </a:extLst>
              </a:tr>
              <a:tr h="638315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4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Это правило умножения дробей?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Да.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Уточнили раздел.</a:t>
                      </a:r>
                    </a:p>
                  </a:txBody>
                  <a:tcPr marL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999859"/>
                  </a:ext>
                </a:extLst>
              </a:tr>
              <a:tr h="807940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5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Это правило умножения дроби на дробь?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Нет.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Исключили один из вариантов.</a:t>
                      </a:r>
                    </a:p>
                  </a:txBody>
                  <a:tcPr marL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434730"/>
                  </a:ext>
                </a:extLst>
              </a:tr>
              <a:tr h="81681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6</a:t>
                      </a:r>
                    </a:p>
                  </a:txBody>
                  <a:tcPr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Это правило умножения дроби на натуральное число?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>
                          <a:effectLst/>
                          <a:latin typeface="quote-cjk-patch"/>
                        </a:rPr>
                        <a:t>Да!</a:t>
                      </a:r>
                    </a:p>
                  </a:txBody>
                  <a:tcPr marL="121920" marR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b="0" dirty="0">
                          <a:effectLst/>
                          <a:latin typeface="quote-cjk-patch"/>
                        </a:rPr>
                        <a:t>Отгадано!</a:t>
                      </a:r>
                    </a:p>
                  </a:txBody>
                  <a:tcPr marL="12192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6676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1451142" y="1250340"/>
            <a:ext cx="8729177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dirty="0"/>
          </a:p>
          <a:p>
            <a:pPr marL="0" lvl="0" indent="0" algn="just">
              <a:spcBef>
                <a:spcPts val="0"/>
              </a:spcBef>
              <a:buSzPts val="2800"/>
            </a:pP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«Да-</a:t>
            </a:r>
            <a:r>
              <a:rPr lang="ru-RU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нетка</a:t>
            </a:r>
            <a:r>
              <a:rPr lang="ru-RU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является эффективным и универсальным педагогическим инструментом, который органично сочетает игровую форму с глубокой интеллектуальной деятельностью. Он не только способствует закреплению предметных знаний по теме «Умножение дробей», но и активно развивает ключевые метапредметные компетенции: логическое мышление, умение задавать вопросы, анализировать информацию и работать в коллективе. Рекомендуется к систематическому использованию в практике преподавания математики, как один из приёмов формирования функциональной грамотности учащихся.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551</Words>
  <Application>Microsoft Office PowerPoint</Application>
  <PresentationFormat>Широкоэкранный</PresentationFormat>
  <Paragraphs>62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quote-cjk-patch</vt:lpstr>
      <vt:lpstr>Times New Roman</vt:lpstr>
      <vt:lpstr>1_Тема Office</vt:lpstr>
      <vt:lpstr>Презентация PowerPoint</vt:lpstr>
      <vt:lpstr>Краткое описание опыта</vt:lpstr>
      <vt:lpstr>Краткое описание опыта</vt:lpstr>
      <vt:lpstr>Теоретическое описание приема</vt:lpstr>
      <vt:lpstr> Практическая значимость    Предмет: математика Класс: 5 Тема урока : Умножение дробей Этап урока : закрепления полученных знаний Возможные варианты: 1. Фронтальная игра — учитель загадывает объект, весь класс задаёт вопросы по очереди. 2. Групповая игра — класс делится на команды, каждая команда задаёт вопрос по очереди. Команда, отгадавшая объект, получает очко.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Киселева В.А.</cp:lastModifiedBy>
  <cp:revision>1</cp:revision>
  <dcterms:created xsi:type="dcterms:W3CDTF">2024-01-14T08:39:34Z</dcterms:created>
  <dcterms:modified xsi:type="dcterms:W3CDTF">2026-03-24T19:44:21Z</dcterms:modified>
</cp:coreProperties>
</file>