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4"/>
            <a:ext cx="7601834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Тема: «</a:t>
            </a:r>
            <a:r>
              <a:rPr lang="ru-RU" sz="3200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Математическое лото</a:t>
            </a:r>
            <a:r>
              <a:rPr lang="ru-RU" sz="3200" b="0" i="0" u="none" strike="noStrike" cap="none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».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lang="ru-RU" sz="3200" dirty="0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cs typeface="Calibri"/>
                <a:sym typeface="Calibri"/>
              </a:rPr>
              <a:t>Алексеева Светлана Сергеевна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Раменский </a:t>
            </a:r>
            <a:r>
              <a:rPr lang="ru-RU" sz="1800" b="1" i="1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г.о</a:t>
            </a: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., МОУ Никитская СОШ, учитель математики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200" b="1" i="1" dirty="0">
                <a:solidFill>
                  <a:schemeClr val="accent5">
                    <a:lumMod val="75000"/>
                  </a:schemeClr>
                </a:solidFill>
              </a:rPr>
              <a:t>Краткое описание опыта.</a:t>
            </a:r>
            <a:endParaRPr sz="32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199" y="1348509"/>
            <a:ext cx="10624127" cy="4828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100" i="1" u="sng" dirty="0">
                <a:solidFill>
                  <a:schemeClr val="accent2"/>
                </a:solidFill>
              </a:rPr>
              <a:t>Цели: воспитательная, развивающая и образовательная.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 dirty="0"/>
              <a:t> 	</a:t>
            </a:r>
            <a:r>
              <a:rPr lang="ru-RU" i="1" dirty="0">
                <a:solidFill>
                  <a:schemeClr val="accent2"/>
                </a:solidFill>
              </a:rPr>
              <a:t>Обобщить и систематизировать знания, совершенствовать вычислительные навыки по теме: «Степень числа» при проведении урока в форме игры «Математическое лото».</a:t>
            </a:r>
            <a:r>
              <a:rPr lang="ru-RU" i="1" dirty="0"/>
              <a:t>  1.  Сформировать умения применять свойства степени в решении заданий.  2.Формирование умения находить значения числовых выражений, содержащих степень. 3. Формирование умения выполнять действия. 4. Учить детей объединяться в </a:t>
            </a:r>
            <a:r>
              <a:rPr lang="ru-RU" i="1" dirty="0" err="1"/>
              <a:t>микрогруппы</a:t>
            </a:r>
            <a:r>
              <a:rPr lang="ru-RU" i="1" dirty="0"/>
              <a:t> для совместной работы при  решении заданий во время игры и  достижения желаемых результатов.</a:t>
            </a:r>
            <a:endParaRPr i="1" dirty="0"/>
          </a:p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100" i="1" u="sng" dirty="0">
                <a:solidFill>
                  <a:schemeClr val="accent2"/>
                </a:solidFill>
              </a:rPr>
              <a:t>Задачи: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 dirty="0"/>
              <a:t> 	1.Проверить усвоение теоретических знаний (основные понятия и правила применений свойств степеней) и выявить «пробелы» в ходе игры. 2. Решить задания  на порядок действий в выражении, содержащем степень, где ответы расставляют в порядке возрастания показателей степеней.  Где дети разгадывают слово при правильно собранных фишках. 2. Способствовать развитию математической речи и    памяти  через игровую форму проведения урока. 3. Развить точность и внимательность при работе с КИМ и атрибутами самой игры (бочонки, фишки, карточки с заданиями)   для достижения правильных результатов.</a:t>
            </a:r>
            <a:endParaRPr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>
                <a:solidFill>
                  <a:schemeClr val="accent5">
                    <a:lumMod val="75000"/>
                  </a:schemeClr>
                </a:solidFill>
              </a:rPr>
              <a:t>Теоретическое описание приема</a:t>
            </a:r>
            <a:endParaRPr sz="37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/>
              <a:t>		При изучении новой темы: «Степень числа» на уроках  может использоваться дидактическая игра </a:t>
            </a:r>
            <a:r>
              <a:rPr lang="ru-RU" sz="2400" dirty="0">
                <a:solidFill>
                  <a:schemeClr val="accent2"/>
                </a:solidFill>
              </a:rPr>
              <a:t>«Математическое лото»</a:t>
            </a:r>
            <a:r>
              <a:rPr lang="en-US" sz="2400" dirty="0">
                <a:solidFill>
                  <a:schemeClr val="accent2"/>
                </a:solidFill>
              </a:rPr>
              <a:t> </a:t>
            </a:r>
            <a:r>
              <a:rPr lang="ru-RU" sz="2400" dirty="0"/>
              <a:t>, направленная на развитие внимания, памяти и логического мышления. Игра помогает разнообразить урок , способствует эффективному  усвоению материала и стимулирует интерес к математике. 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/>
              <a:t>		</a:t>
            </a:r>
            <a:r>
              <a:rPr lang="ru-RU" sz="2400" i="1" u="sng" dirty="0">
                <a:solidFill>
                  <a:schemeClr val="accent5">
                    <a:lumMod val="75000"/>
                  </a:schemeClr>
                </a:solidFill>
              </a:rPr>
              <a:t>Преимущества игры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: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dirty="0"/>
              <a:t>1. Быстрая проверка знаний учащихся. 2. Развитие навыков. Лото тренирует внимание, умение быстро принимать решения. 3. Формат игры  и дух соревнований высоко мотивирует детей к учебному процессу.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400" i="1" u="sng" dirty="0">
                <a:solidFill>
                  <a:schemeClr val="accent5">
                    <a:lumMod val="75000"/>
                  </a:schemeClr>
                </a:solidFill>
              </a:rPr>
              <a:t>		В конверте учащимся предлагается набор карточек с записанными упражнениями. Ученик достает из конверта карточку, выполняет задание и накрывает ею соответствующий ответ. Карточки накладываются лицевой стороной  вниз, и если все задания решены правильно, обратные стороны карточек составят какой-то условный шифр (рисунок, чертеж, букву…)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424873" y="101599"/>
            <a:ext cx="11406909" cy="6040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2400" b="1" i="1" dirty="0">
                <a:solidFill>
                  <a:schemeClr val="accent2"/>
                </a:solidFill>
              </a:rPr>
              <a:t>Практическая значимость.</a:t>
            </a:r>
            <a:br>
              <a:rPr lang="ru-RU" sz="2400" b="1" i="1" dirty="0">
                <a:solidFill>
                  <a:schemeClr val="accent2"/>
                </a:solidFill>
              </a:rPr>
            </a:br>
            <a:endParaRPr sz="2400" b="1" i="1" dirty="0">
              <a:solidFill>
                <a:schemeClr val="accent2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2177" i="1" dirty="0"/>
              <a:t>   </a:t>
            </a:r>
            <a:r>
              <a:rPr lang="ru-RU" sz="2177" i="1" dirty="0">
                <a:solidFill>
                  <a:schemeClr val="accent2"/>
                </a:solidFill>
              </a:rPr>
              <a:t>Тема урока : «Степень числа».</a:t>
            </a:r>
            <a:r>
              <a:rPr lang="ru-RU" sz="2177" i="1" dirty="0"/>
              <a:t>  7 класс математика.  </a:t>
            </a:r>
            <a:br>
              <a:rPr lang="ru-RU" sz="2177" i="1" dirty="0"/>
            </a:br>
            <a:r>
              <a:rPr lang="ru-RU" sz="2177" i="1" dirty="0"/>
              <a:t>   </a:t>
            </a:r>
            <a:r>
              <a:rPr lang="ru-RU" sz="2177" i="1" dirty="0">
                <a:solidFill>
                  <a:schemeClr val="accent2"/>
                </a:solidFill>
              </a:rPr>
              <a:t>Этап урока: </a:t>
            </a:r>
            <a:r>
              <a:rPr lang="ru-RU" sz="2177" i="1" dirty="0"/>
              <a:t>Подведение итогов урока (рефлексия).</a:t>
            </a:r>
            <a:br>
              <a:rPr lang="ru-RU" sz="2177" i="1" dirty="0"/>
            </a:br>
            <a:r>
              <a:rPr lang="ru-RU" sz="2177" i="1" dirty="0"/>
              <a:t> </a:t>
            </a:r>
            <a:br>
              <a:rPr lang="ru-RU" sz="2177" i="1" dirty="0"/>
            </a:br>
            <a:r>
              <a:rPr lang="ru-RU" sz="2177" i="1" dirty="0"/>
              <a:t>	1. Материал  может быть доступнее и интереснее и нагляднее, если привести примеры из жизни, чтобы ученики хорошо усвоили новые для них понятия и явления.</a:t>
            </a:r>
            <a:br>
              <a:rPr lang="ru-RU" sz="2177" i="1" dirty="0"/>
            </a:br>
            <a:r>
              <a:rPr lang="ru-RU" sz="2177" i="1" dirty="0"/>
              <a:t>	2. Доказать, что полученные знания пригодятся  им в быту за пределами школы!</a:t>
            </a:r>
            <a:br>
              <a:rPr lang="ru-RU" sz="2177" i="1" dirty="0"/>
            </a:br>
            <a:r>
              <a:rPr lang="ru-RU" sz="2177" i="1" dirty="0"/>
              <a:t> 	3. Преимущества стратегий критического мышления перед стандартными приемами обучения. В основном интерактивные методы, направленные на раскрытие интеллектуального, творческого потенциала учеников.</a:t>
            </a:r>
            <a:br>
              <a:rPr lang="ru-RU" sz="2177" i="1" dirty="0"/>
            </a:br>
            <a:r>
              <a:rPr lang="ru-RU" sz="2177" i="1" dirty="0"/>
              <a:t> 	</a:t>
            </a:r>
            <a:r>
              <a:rPr lang="ru-RU" sz="2177" i="1" dirty="0">
                <a:solidFill>
                  <a:schemeClr val="accent2"/>
                </a:solidFill>
              </a:rPr>
              <a:t>Взаимодействие учащихся с учителем и друг с другом на этапе рефлексии на уроке математики также может происходить и через игру </a:t>
            </a:r>
            <a:r>
              <a:rPr lang="ru-RU" sz="2177" b="1" i="1" dirty="0">
                <a:solidFill>
                  <a:srgbClr val="C00000"/>
                </a:solidFill>
              </a:rPr>
              <a:t>«Математическое лото». </a:t>
            </a:r>
            <a:r>
              <a:rPr lang="ru-RU" sz="2177" i="1" dirty="0">
                <a:solidFill>
                  <a:schemeClr val="accent2"/>
                </a:solidFill>
              </a:rPr>
              <a:t>Игра может быть как в виде классического лото, так и в виде командного лото. Игра делает процесс обучения интересным  и занимательным. Создает у учеников рабочее, бодрое настроение!</a:t>
            </a:r>
            <a:br>
              <a:rPr lang="ru-RU" sz="2177" b="1" i="1" dirty="0">
                <a:solidFill>
                  <a:schemeClr val="accent2"/>
                </a:solidFill>
              </a:rPr>
            </a:br>
            <a:r>
              <a:rPr lang="ru-RU" sz="2177" b="1" i="1" dirty="0"/>
              <a:t>	</a:t>
            </a:r>
            <a:br>
              <a:rPr lang="ru-RU" sz="2177" b="1" i="1" dirty="0"/>
            </a:br>
            <a:r>
              <a:rPr lang="ru-RU" sz="2177" b="1" i="1" dirty="0"/>
              <a:t>	</a:t>
            </a:r>
            <a:endParaRPr sz="2177" i="1" u="sng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Применение приема на уроке</a:t>
            </a:r>
            <a:endParaRPr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84728" y="2057400"/>
            <a:ext cx="458729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 i="1" dirty="0">
                <a:solidFill>
                  <a:schemeClr val="accent5">
                    <a:lumMod val="75000"/>
                  </a:schemeClr>
                </a:solidFill>
              </a:rPr>
              <a:t>Ученикам раздают карточки с числами и фишки (имитацию бочонков), а учитель зачитывает задания. Когда ученики правильно отвечают на вопрос, они закрывают фишкой число на карточке. Игра продолжается, пока кто-то из учеников не закроет фишками все игровое поле. Это пример дидактической игры «Математическое лото».</a:t>
            </a:r>
            <a:endParaRPr sz="1800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244D115-85C1-2B68-47E1-97BE07A444C5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652" r="652"/>
          <a:stretch>
            <a:fillRect/>
          </a:stretch>
        </p:blipFill>
        <p:spPr>
          <a:xfrm>
            <a:off x="4772025" y="1219199"/>
            <a:ext cx="7133648" cy="455352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387927" y="1099128"/>
            <a:ext cx="11416146" cy="4051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Выводы: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>
                <a:solidFill>
                  <a:schemeClr val="accent5">
                    <a:lumMod val="75000"/>
                  </a:schemeClr>
                </a:solidFill>
              </a:rPr>
              <a:t>	 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/>
              <a:t>	Форма проведения урока через игру </a:t>
            </a:r>
            <a:r>
              <a:rPr lang="ru-RU" b="0" dirty="0">
                <a:solidFill>
                  <a:schemeClr val="accent5"/>
                </a:solidFill>
              </a:rPr>
              <a:t>«Математическое лото»</a:t>
            </a:r>
            <a:r>
              <a:rPr lang="ru-RU" b="0" dirty="0"/>
              <a:t> помогает учителю за короткое время выяснить, насколько хорошо ученикам был понятен и усвоен ими изученный материал, где есть пробелы, над которыми необходимо еще поработать. Благодаря формату игры у учащихся повышается интерес к математике. Лото тренирует логическое мышление и умение быстро принимать решения, тем самым повышается успеваемость и активность детей на уроках. </a:t>
            </a:r>
            <a:r>
              <a:rPr lang="ru-RU" b="0" dirty="0">
                <a:solidFill>
                  <a:schemeClr val="accent5"/>
                </a:solidFill>
              </a:rPr>
              <a:t>Данная форма проведения урока не отменяет, а дополняет традиционные виды контроля в обучении математике, проверяет знание терминологии по данной теме, процедур  и правил построения углов, умение анализировать.</a:t>
            </a:r>
            <a:endParaRPr b="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699</Words>
  <Application>Microsoft Office PowerPoint</Application>
  <PresentationFormat>Широкоэкранный</PresentationFormat>
  <Paragraphs>26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1_Тема Office</vt:lpstr>
      <vt:lpstr>Презентация PowerPoint</vt:lpstr>
      <vt:lpstr>Краткое описание опыта.</vt:lpstr>
      <vt:lpstr>Теоретическое описание приема</vt:lpstr>
      <vt:lpstr>Практическая значимость.     Тема урока : «Степень числа».  7 класс математика.      Этап урока: Подведение итогов урока (рефлексия).    1. Материал  может быть доступнее и интереснее и нагляднее, если привести примеры из жизни, чтобы ученики хорошо усвоили новые для них понятия и явления.  2. Доказать, что полученные знания пригодятся  им в быту за пределами школы!   3. Преимущества стратегий критического мышления перед стандартными приемами обучения. В основном интерактивные методы, направленные на раскрытие интеллектуального, творческого потенциала учеников.   Взаимодействие учащихся с учителем и друг с другом на этапе рефлексии на уроке математики также может происходить и через игру «Математическое лото». Игра может быть как в виде классического лото, так и в виде командного лото. Игра делает процесс обучения интересным  и занимательным. Создает у учеников рабочее, бодрое настроение!   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Mihail</cp:lastModifiedBy>
  <cp:revision>15</cp:revision>
  <dcterms:created xsi:type="dcterms:W3CDTF">2024-01-14T08:39:34Z</dcterms:created>
  <dcterms:modified xsi:type="dcterms:W3CDTF">2026-03-30T17:03:51Z</dcterms:modified>
</cp:coreProperties>
</file>