
<file path=[Content_Types].xml><?xml version="1.0" encoding="utf-8"?>
<Types xmlns="http://schemas.openxmlformats.org/package/2006/content-types">
  <Default Extension="xml" ContentType="application/xml"/>
  <Default Extension="jpg" ContentType="image/jpeg"/>
  <Default Extension="png" ContentType="image/png"/>
  <Default Extension="rels" ContentType="application/vnd.openxmlformats-package.relationships+xml"/>
  <Override PartName="/ppt/notesSlides/notesSlide6.xml" ContentType="application/vnd.openxmlformats-officedocument.presentationml.notesSlide+xml"/>
  <Override PartName="/ppt/notesSlides/notesSlide1.xml" ContentType="application/vnd.openxmlformats-officedocument.presentationml.notesSlide+xml"/>
  <Override PartName="/ppt/slideLayouts/slideLayout3.xml" ContentType="application/vnd.openxmlformats-officedocument.presentationml.slideLayout+xml"/>
  <Override PartName="/ppt/notesSlides/notesSlide3.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notesSlides/notesSlide2.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4.xml" ContentType="application/vnd.openxmlformats-officedocument.presentationml.slideLayout+xml"/>
  <Override PartName="/ppt/slideLayouts/slideLayout11.xml" ContentType="application/vnd.openxmlformats-officedocument.presentationml.slideLayout+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12.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metadata" ContentType="application/binary"/>
  <Override PartName="/ppt/slides/slide4.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entation.xml" ContentType="application/vnd.openxmlformats-officedocument.presentationml.presentation.main+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slides/slide8.xml" ContentType="application/vnd.openxmlformats-officedocument.presentationml.slide+xml"/>
  <Override PartName="/ppt/notesSlides/notesSlide8.xml" ContentType="application/vnd.openxmlformats-officedocument.presentationml.notesSlide+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p:sldMasterIdLst>
    <p:sldMasterId id="2147483648" r:id="rId1"/>
  </p:sldMasterIdLst>
  <p:notesMasterIdLst>
    <p:notesMasterId r:id="rId2"/>
  </p:notesMasterIdLst>
  <p:sldIdLst>
    <p:sldId id="256" r:id="rId3"/>
    <p:sldId id="257" r:id="rId4"/>
    <p:sldId id="258" r:id="rId5"/>
    <p:sldId id="259" r:id="rId6"/>
    <p:sldId id="263" r:id="rId7"/>
    <p:sldId id="260" r:id="rId8"/>
    <p:sldId id="261" r:id="rId9"/>
    <p:sldId id="262" r:id="rId10"/>
  </p:sldIdLst>
  <p:sldSz cx="12192000" cy="6858000"/>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0" d="100"/>
          <a:sy n="120" d="100"/>
        </p:scale>
        <p:origin x="120" y="120"/>
      </p:cViewPr>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10" Type="http://schemas.openxmlformats.org/officeDocument/2006/relationships/slide" Target="slides/slide8.xml"/><Relationship Id="rId11" Type="http://schemas.openxmlformats.org/officeDocument/2006/relationships/tableStyles" Target="tableStyles.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2" Type="http://schemas.openxmlformats.org/officeDocument/2006/relationships/notesMaster" Target="notesMasters/notes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p:bgPr>
    </p:bg>
    <p:spTree>
      <p:nvGrpSpPr>
        <p:cNvPr id="1" name=""/>
        <p:cNvGrpSpPr/>
        <p:nvPr/>
      </p:nvGrpSpPr>
      <p:grpSpPr>
        <a:xfrm>
          <a:off x="0" y="0"/>
          <a:ext cx="0" cy="0"/>
          <a:chOff x="0" y="0"/>
          <a:chExt cx="0" cy="0"/>
        </a:xfrm>
      </p:grpSpPr>
      <p:sp>
        <p:nvSpPr>
          <p:cNvPr id="3" name="Google Shape;3;n"/>
          <p:cNvSpPr>
            <a:spLocks noGrp="1" noEditPoints="1"/>
          </p:cNvSpPr>
          <p:nvPr>
            <p:ph type="hdr" idx="2"/>
          </p:nvPr>
        </p:nvSpPr>
        <p:spPr>
          <a:xfrm>
            <a:off x="0" y="0"/>
            <a:ext cx="2971800" cy="458788"/>
          </a:xfrm>
          <a:prstGeom prst="rect">
            <a:avLst/>
          </a:prstGeom>
          <a:noFill/>
          <a:ln>
            <a:noFill/>
          </a:ln>
        </p:spPr>
        <p:txBody>
          <a:bodyPr spcFirstLastPara="1" wrap="square" lIns="91425" tIns="45700" rIns="91425" bIns="45700" anchor="t">
            <a:noAutofit/>
          </a:bodyPr>
          <a:lstStyle>
            <a:lvl1pPr marR="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p:txBody>
      </p:sp>
      <p:sp>
        <p:nvSpPr>
          <p:cNvPr id="4" name="Google Shape;4;n"/>
          <p:cNvSpPr>
            <a:spLocks noGrp="1" noEditPoints="1"/>
          </p:cNvSpPr>
          <p:nvPr>
            <p:ph type="dt" idx="10"/>
          </p:nvPr>
        </p:nvSpPr>
        <p:spPr>
          <a:xfrm>
            <a:off x="3884613" y="0"/>
            <a:ext cx="2971800" cy="458788"/>
          </a:xfrm>
          <a:prstGeom prst="rect">
            <a:avLst/>
          </a:prstGeom>
          <a:noFill/>
          <a:ln>
            <a:noFill/>
          </a:ln>
        </p:spPr>
        <p:txBody>
          <a:bodyPr spcFirstLastPara="1" wrap="square" lIns="91425" tIns="45700" rIns="91425" bIns="45700" anchor="t">
            <a:noAutofit/>
          </a:bodyPr>
          <a:lstStyle>
            <a:lvl1pPr marR="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p:txBody>
      </p:sp>
      <p:sp>
        <p:nvSpPr>
          <p:cNvPr id="5" name="Google Shape;5;n"/>
          <p:cNvSpPr>
            <a:spLocks noGrp="1" noEditPoints="1"/>
          </p:cNvSpPr>
          <p:nvPr>
            <p:ph type="sldImg" idx="3"/>
          </p:nvPr>
        </p:nvSpPr>
        <p:spPr>
          <a:xfrm>
            <a:off x="685800" y="1143000"/>
            <a:ext cx="5486400" cy="3086100"/>
          </a:xfrm>
          <a:custGeom>
            <a:avLst/>
            <a:rect l="l" t="t" r="r" b="b"/>
            <a:pathLst>
              <a:path w="120000" h="12000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p:spPr>
        <p:txBody>
          <a:bodyPr/>
          <a:lstStyle/>
          <a:p/>
        </p:txBody>
      </p:sp>
      <p:sp>
        <p:nvSpPr>
          <p:cNvPr id="6" name="Google Shape;6;n"/>
          <p:cNvSpPr>
            <a:spLocks noGrp="1" noEditPoints="1"/>
          </p:cNvSpPr>
          <p:nvPr>
            <p:ph type="body" idx="1"/>
          </p:nvPr>
        </p:nvSpPr>
        <p:spPr>
          <a:xfrm>
            <a:off x="685800" y="4400550"/>
            <a:ext cx="5486400" cy="3600450"/>
          </a:xfrm>
          <a:prstGeom prst="rect">
            <a:avLst/>
          </a:prstGeom>
          <a:noFill/>
          <a:ln>
            <a:noFill/>
          </a:ln>
        </p:spPr>
        <p:txBody>
          <a:bodyPr spcFirstLastPara="1" wrap="square" lIns="91425" tIns="45700" rIns="91425" bIns="45700" anchor="t">
            <a:noAutofit/>
          </a:bodyPr>
          <a:lstStyle>
            <a:lvl1pPr marL="457200" marR="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pPr lvl="0"/>
          </a:p>
        </p:txBody>
      </p:sp>
      <p:sp>
        <p:nvSpPr>
          <p:cNvPr id="7" name="Google Shape;7;n"/>
          <p:cNvSpPr>
            <a:spLocks noGrp="1" noEditPoints="1"/>
          </p:cNvSpPr>
          <p:nvPr>
            <p:ph type="ftr" idx="11"/>
          </p:nvPr>
        </p:nvSpPr>
        <p:spPr>
          <a:xfrm>
            <a:off x="0" y="8685213"/>
            <a:ext cx="2971800" cy="458787"/>
          </a:xfrm>
          <a:prstGeom prst="rect">
            <a:avLst/>
          </a:prstGeom>
          <a:noFill/>
          <a:ln>
            <a:noFill/>
          </a:ln>
        </p:spPr>
        <p:txBody>
          <a:bodyPr spcFirstLastPara="1" wrap="square" lIns="91425" tIns="45700" rIns="91425" bIns="45700" anchor="b">
            <a:noAutofit/>
          </a:bodyPr>
          <a:lstStyle>
            <a:lvl1pPr marR="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p:txBody>
      </p:sp>
      <p:sp>
        <p:nvSpPr>
          <p:cNvPr id="8" name="Google Shape;8;n"/>
          <p:cNvSpPr>
            <a:spLocks noGrp="1" noEditPoints="1"/>
          </p:cNvSpPr>
          <p:nvPr>
            <p:ph type="sldNum" idx="12"/>
          </p:nvPr>
        </p:nvSpPr>
        <p:spPr>
          <a:xfrm>
            <a:off x="3884613" y="8685213"/>
            <a:ext cx="2971800" cy="458787"/>
          </a:xfrm>
          <a:prstGeom prst="rect">
            <a:avLst/>
          </a:prstGeom>
          <a:noFill/>
          <a:ln>
            <a:noFill/>
          </a:ln>
        </p:spPr>
        <p:txBody>
          <a:bodyPr spcFirstLastPara="1" wrap="square" lIns="91425" tIns="45700" rIns="91425" bIns="45700" anchor="b">
            <a:noAutofit/>
          </a:bodyPr>
          <a:lstStyle/>
          <a:p>
            <a:pPr marL="0" marR="0" indent="0" algn="r" rtl="0">
              <a:lnSpc>
                <a:spcPct val="100000"/>
              </a:lnSpc>
              <a:spcBef>
                <a:spcPts val="0"/>
              </a:spcBef>
              <a:spcAft>
                <a:spcPts val="0"/>
              </a:spcAft>
              <a:buClr>
                <a:srgbClr val="000000"/>
              </a:buClr>
              <a:buSzPts val="1200"/>
              <a:buFont typeface="Arial"/>
              <a:buNone/>
            </a:pPr>
            <a:fld id="{00000000-1234-1234-1234-123412341234}" type="slidenum">
              <a:rPr lang="ru-RU"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hf dt="0" sldNum="0" hdr="0" ftr="0"/>
  <p:notesStyle>
    <a:lvl1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 name="Google Shape;89;p1:notes"/>
          <p:cNvSpPr>
            <a:spLocks noGrp="1" noEditPoints="1"/>
          </p:cNvSpPr>
          <p:nvPr>
            <p:ph type="body" idx="1"/>
          </p:nvPr>
        </p:nvSpPr>
        <p:spPr>
          <a:xfrm>
            <a:off x="685800" y="4400550"/>
            <a:ext cx="5486400" cy="3600450"/>
          </a:xfrm>
          <a:prstGeom prst="rect">
            <a:avLst/>
          </a:prstGeom>
          <a:noFill/>
          <a:ln>
            <a:noFill/>
          </a:ln>
        </p:spPr>
        <p:txBody>
          <a:bodyPr spcFirstLastPara="1" wrap="square" lIns="91425" tIns="45700" rIns="91425" bIns="45700" anchor="t">
            <a:noAutofit/>
          </a:bodyPr>
          <a:lstStyle/>
          <a:p>
            <a:pPr marL="0" indent="0" algn="l" rtl="0">
              <a:lnSpc>
                <a:spcPct val="100000"/>
              </a:lnSpc>
              <a:spcBef>
                <a:spcPts val="0"/>
              </a:spcBef>
              <a:spcAft>
                <a:spcPts val="0"/>
              </a:spcAft>
              <a:buSzPts val="1400"/>
              <a:buNone/>
            </a:pPr>
          </a:p>
        </p:txBody>
      </p:sp>
      <p:sp>
        <p:nvSpPr>
          <p:cNvPr id="90" name="Google Shape;90;p1:notes"/>
          <p:cNvSpPr>
            <a:spLocks noGrp="1" noEditPoints="1"/>
          </p:cNvSpPr>
          <p:nvPr>
            <p:ph type="sldImg" idx="2"/>
          </p:nvPr>
        </p:nvSpPr>
        <p:spPr>
          <a:xfrm>
            <a:off x="685800" y="1143000"/>
            <a:ext cx="5486400" cy="3086100"/>
          </a:xfrm>
          <a:custGeom>
            <a:avLst/>
            <a:rect l="l" t="t" r="r" b="b"/>
            <a:pathLst>
              <a:path w="120000" h="12000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p:spPr>
        <p:txBody>
          <a:bodyPr/>
          <a:lstStyl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7" name="Google Shape;97;p2:notes"/>
          <p:cNvSpPr>
            <a:spLocks noGrp="1" noEditPoints="1"/>
          </p:cNvSpPr>
          <p:nvPr>
            <p:ph type="body" idx="1"/>
          </p:nvPr>
        </p:nvSpPr>
        <p:spPr>
          <a:xfrm>
            <a:off x="685800" y="4400550"/>
            <a:ext cx="5486400" cy="3600450"/>
          </a:xfrm>
          <a:prstGeom prst="rect">
            <a:avLst/>
          </a:prstGeom>
          <a:noFill/>
          <a:ln>
            <a:noFill/>
          </a:ln>
        </p:spPr>
        <p:txBody>
          <a:bodyPr spcFirstLastPara="1" wrap="square" lIns="91425" tIns="45700" rIns="91425" bIns="45700" anchor="t">
            <a:noAutofit/>
          </a:bodyPr>
          <a:lstStyle/>
          <a:p>
            <a:pPr marL="0" indent="0" algn="l" rtl="0">
              <a:lnSpc>
                <a:spcPct val="100000"/>
              </a:lnSpc>
              <a:spcBef>
                <a:spcPts val="0"/>
              </a:spcBef>
              <a:spcAft>
                <a:spcPts val="0"/>
              </a:spcAft>
              <a:buSzPts val="1400"/>
              <a:buNone/>
            </a:pPr>
          </a:p>
        </p:txBody>
      </p:sp>
      <p:sp>
        <p:nvSpPr>
          <p:cNvPr id="98" name="Google Shape;98;p2:notes"/>
          <p:cNvSpPr>
            <a:spLocks noGrp="1" noEditPoints="1"/>
          </p:cNvSpPr>
          <p:nvPr>
            <p:ph type="sldImg" idx="2"/>
          </p:nvPr>
        </p:nvSpPr>
        <p:spPr>
          <a:xfrm>
            <a:off x="685800" y="1143000"/>
            <a:ext cx="5486400" cy="3086100"/>
          </a:xfrm>
          <a:custGeom>
            <a:avLst/>
            <a:rect l="l" t="t" r="r" b="b"/>
            <a:pathLst>
              <a:path w="120000" h="12000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p:spPr>
        <p:txBody>
          <a:bodyPr/>
          <a:lstStyl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3" name="Google Shape;103;g3352f216e9d_0_0:notes"/>
          <p:cNvSpPr>
            <a:spLocks noGrp="1" noEditPoints="1"/>
          </p:cNvSpPr>
          <p:nvPr>
            <p:ph type="body" idx="1"/>
          </p:nvPr>
        </p:nvSpPr>
        <p:spPr>
          <a:xfrm>
            <a:off x="685800" y="4400550"/>
            <a:ext cx="5486400" cy="3600600"/>
          </a:xfrm>
          <a:prstGeom prst="rect">
            <a:avLst/>
          </a:prstGeom>
          <a:noFill/>
          <a:ln>
            <a:noFill/>
          </a:ln>
        </p:spPr>
        <p:txBody>
          <a:bodyPr spcFirstLastPara="1" wrap="square" lIns="91425" tIns="45700" rIns="91425" bIns="45700" anchor="t">
            <a:noAutofit/>
          </a:bodyPr>
          <a:lstStyle/>
          <a:p>
            <a:pPr marL="0" indent="0" algn="l" rtl="0">
              <a:lnSpc>
                <a:spcPct val="100000"/>
              </a:lnSpc>
              <a:spcBef>
                <a:spcPts val="0"/>
              </a:spcBef>
              <a:spcAft>
                <a:spcPts val="0"/>
              </a:spcAft>
              <a:buSzPts val="1400"/>
              <a:buNone/>
            </a:pPr>
          </a:p>
        </p:txBody>
      </p:sp>
      <p:sp>
        <p:nvSpPr>
          <p:cNvPr id="104" name="Google Shape;104;g3352f216e9d_0_0:notes"/>
          <p:cNvSpPr>
            <a:spLocks noGrp="1" noEditPoints="1"/>
          </p:cNvSpPr>
          <p:nvPr>
            <p:ph type="sldImg" idx="2"/>
          </p:nvPr>
        </p:nvSpPr>
        <p:spPr>
          <a:xfrm>
            <a:off x="685800" y="1143000"/>
            <a:ext cx="5486400" cy="3086100"/>
          </a:xfrm>
          <a:custGeom>
            <a:avLst/>
            <a:rect l="l" t="t" r="r" b="b"/>
            <a:pathLst>
              <a:path w="120000" h="12000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p:spPr>
        <p:txBody>
          <a:bodyPr/>
          <a:lstStyl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 name="Google Shape;109;p3:notes"/>
          <p:cNvSpPr>
            <a:spLocks noGrp="1" noEditPoints="1"/>
          </p:cNvSpPr>
          <p:nvPr>
            <p:ph type="body" idx="1"/>
          </p:nvPr>
        </p:nvSpPr>
        <p:spPr>
          <a:xfrm>
            <a:off x="685800" y="4400550"/>
            <a:ext cx="5486400" cy="3600450"/>
          </a:xfrm>
          <a:prstGeom prst="rect">
            <a:avLst/>
          </a:prstGeom>
          <a:noFill/>
          <a:ln>
            <a:noFill/>
          </a:ln>
        </p:spPr>
        <p:txBody>
          <a:bodyPr spcFirstLastPara="1" wrap="square" lIns="91425" tIns="45700" rIns="91425" bIns="45700" anchor="t">
            <a:noAutofit/>
          </a:bodyPr>
          <a:lstStyle/>
          <a:p>
            <a:pPr marL="0" indent="0" algn="l" rtl="0">
              <a:lnSpc>
                <a:spcPct val="100000"/>
              </a:lnSpc>
              <a:spcBef>
                <a:spcPts val="0"/>
              </a:spcBef>
              <a:spcAft>
                <a:spcPts val="0"/>
              </a:spcAft>
              <a:buSzPts val="1400"/>
              <a:buNone/>
            </a:pPr>
          </a:p>
        </p:txBody>
      </p:sp>
      <p:sp>
        <p:nvSpPr>
          <p:cNvPr id="110" name="Google Shape;110;p3:notes"/>
          <p:cNvSpPr>
            <a:spLocks noGrp="1" noEditPoints="1"/>
          </p:cNvSpPr>
          <p:nvPr>
            <p:ph type="sldImg" idx="2"/>
          </p:nvPr>
        </p:nvSpPr>
        <p:spPr>
          <a:xfrm>
            <a:off x="685800" y="1143000"/>
            <a:ext cx="5486400" cy="3086100"/>
          </a:xfrm>
          <a:custGeom>
            <a:avLst/>
            <a:rect l="l" t="t" r="r" b="b"/>
            <a:pathLst>
              <a:path w="120000" h="12000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p:spPr>
        <p:txBody>
          <a:bodyPr/>
          <a:lstStyl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полнитель изображения слайда 1"/>
          <p:cNvSpPr>
            <a:spLocks noGrp="1" noEditPoints="1"/>
          </p:cNvSpPr>
          <p:nvPr>
            <p:ph type="sldImg"/>
          </p:nvPr>
        </p:nvSpPr>
        <p:spPr>
          <a:xfrm>
            <a:off x="685800" y="1143000"/>
            <a:ext cx="5486400" cy="3086100"/>
          </a:xfrm>
          <a:prstGeom prst="rect">
            <a:avLst/>
          </a:prstGeom>
        </p:spPr>
        <p:txBody>
          <a:bodyPr/>
          <a:lstStyle/>
          <a:p/>
        </p:txBody>
      </p:sp>
      <p:sp>
        <p:nvSpPr>
          <p:cNvPr id="3" name="Заполнитель текста 2"/>
          <p:cNvSpPr>
            <a:spLocks noGrp="1" noEditPoints="1"/>
          </p:cNvSpPr>
          <p:nvPr>
            <p:ph type="body" idx="1"/>
          </p:nvPr>
        </p:nvSpPr>
        <p:spPr>
          <a:prstGeom prst="rect">
            <a:avLst/>
          </a:prstGeom>
        </p:spPr>
        <p:txBody>
          <a:bodyPr/>
          <a:lstStyle/>
          <a:p>
            <a:endParaRPr lang="en-US"/>
          </a:p>
        </p:txBody>
      </p:sp>
      <p:sp>
        <p:nvSpPr>
          <p:cNvPr id="4" name="Заполнитель номера слайда 3"/>
          <p:cNvSpPr>
            <a:spLocks noGrp="1" noEditPoints="1"/>
          </p:cNvSpPr>
          <p:nvPr>
            <p:ph type="sldNum" idx="12"/>
          </p:nvPr>
        </p:nvSpPr>
        <p:spPr>
          <a:prstGeom prst="rect">
            <a:avLst/>
          </a:prstGeom>
        </p:spPr>
        <p:txBody>
          <a:bodyPr/>
          <a:lstStyle/>
          <a:p>
            <a:fld id="{75CA241E-2FEF-44A2-A306-E0304591C3B6}" type="slidenum">
              <a:rPr lang="en-US" smtClean="0"/>
              <a:t>‹#›</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4" name="Google Shape;114;p4:notes"/>
          <p:cNvSpPr>
            <a:spLocks noGrp="1" noEditPoints="1"/>
          </p:cNvSpPr>
          <p:nvPr>
            <p:ph type="body" idx="1"/>
          </p:nvPr>
        </p:nvSpPr>
        <p:spPr>
          <a:xfrm>
            <a:off x="685800" y="4400550"/>
            <a:ext cx="5486400" cy="3600450"/>
          </a:xfrm>
          <a:prstGeom prst="rect">
            <a:avLst/>
          </a:prstGeom>
          <a:noFill/>
          <a:ln>
            <a:noFill/>
          </a:ln>
        </p:spPr>
        <p:txBody>
          <a:bodyPr spcFirstLastPara="1" wrap="square" lIns="91425" tIns="45700" rIns="91425" bIns="45700" anchor="t">
            <a:noAutofit/>
          </a:bodyPr>
          <a:lstStyle/>
          <a:p>
            <a:pPr marL="0" indent="0" algn="l" rtl="0">
              <a:lnSpc>
                <a:spcPct val="100000"/>
              </a:lnSpc>
              <a:spcBef>
                <a:spcPts val="0"/>
              </a:spcBef>
              <a:spcAft>
                <a:spcPts val="0"/>
              </a:spcAft>
              <a:buSzPts val="1400"/>
              <a:buNone/>
            </a:pPr>
          </a:p>
        </p:txBody>
      </p:sp>
      <p:sp>
        <p:nvSpPr>
          <p:cNvPr id="115" name="Google Shape;115;p4:notes"/>
          <p:cNvSpPr>
            <a:spLocks noGrp="1" noEditPoints="1"/>
          </p:cNvSpPr>
          <p:nvPr>
            <p:ph type="sldImg" idx="2"/>
          </p:nvPr>
        </p:nvSpPr>
        <p:spPr>
          <a:xfrm>
            <a:off x="685800" y="1143000"/>
            <a:ext cx="5486400" cy="3086100"/>
          </a:xfrm>
          <a:custGeom>
            <a:avLst/>
            <a:rect l="l" t="t" r="r" b="b"/>
            <a:pathLst>
              <a:path w="120000" h="12000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p:spPr>
        <p:txBody>
          <a:bodyPr/>
          <a:lstStyl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1" name="Google Shape;121;p5:notes"/>
          <p:cNvSpPr>
            <a:spLocks noGrp="1" noEditPoints="1"/>
          </p:cNvSpPr>
          <p:nvPr>
            <p:ph type="body" idx="1"/>
          </p:nvPr>
        </p:nvSpPr>
        <p:spPr>
          <a:xfrm>
            <a:off x="685800" y="4400550"/>
            <a:ext cx="5486400" cy="3600450"/>
          </a:xfrm>
          <a:prstGeom prst="rect">
            <a:avLst/>
          </a:prstGeom>
          <a:noFill/>
          <a:ln>
            <a:noFill/>
          </a:ln>
        </p:spPr>
        <p:txBody>
          <a:bodyPr spcFirstLastPara="1" wrap="square" lIns="91425" tIns="45700" rIns="91425" bIns="45700" anchor="t">
            <a:noAutofit/>
          </a:bodyPr>
          <a:lstStyle/>
          <a:p>
            <a:pPr marL="0" indent="0" algn="l" rtl="0">
              <a:lnSpc>
                <a:spcPct val="100000"/>
              </a:lnSpc>
              <a:spcBef>
                <a:spcPts val="0"/>
              </a:spcBef>
              <a:spcAft>
                <a:spcPts val="0"/>
              </a:spcAft>
              <a:buSzPts val="1400"/>
              <a:buNone/>
            </a:pPr>
          </a:p>
        </p:txBody>
      </p:sp>
      <p:sp>
        <p:nvSpPr>
          <p:cNvPr id="122" name="Google Shape;122;p5:notes"/>
          <p:cNvSpPr>
            <a:spLocks noGrp="1" noEditPoints="1"/>
          </p:cNvSpPr>
          <p:nvPr>
            <p:ph type="sldImg" idx="2"/>
          </p:nvPr>
        </p:nvSpPr>
        <p:spPr>
          <a:xfrm>
            <a:off x="685800" y="1143000"/>
            <a:ext cx="5486400" cy="3086100"/>
          </a:xfrm>
          <a:custGeom>
            <a:avLst/>
            <a:rect l="l" t="t" r="r" b="b"/>
            <a:pathLst>
              <a:path w="120000" h="12000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p:spPr>
        <p:txBody>
          <a:bodyPr/>
          <a:lstStyl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6" name="Google Shape;126;p6:notes"/>
          <p:cNvSpPr>
            <a:spLocks noGrp="1" noEditPoints="1"/>
          </p:cNvSpPr>
          <p:nvPr>
            <p:ph type="body" idx="1"/>
          </p:nvPr>
        </p:nvSpPr>
        <p:spPr>
          <a:xfrm>
            <a:off x="685800" y="4343400"/>
            <a:ext cx="5486400" cy="4114800"/>
          </a:xfrm>
          <a:prstGeom prst="rect">
            <a:avLst/>
          </a:prstGeom>
          <a:noFill/>
          <a:ln>
            <a:noFill/>
          </a:ln>
        </p:spPr>
        <p:txBody>
          <a:bodyPr spcFirstLastPara="1" wrap="square" lIns="91425" tIns="91425" rIns="91425" bIns="91425" anchor="t">
            <a:noAutofit/>
          </a:bodyPr>
          <a:lstStyle/>
          <a:p>
            <a:pPr marL="0" indent="0" algn="l" rtl="0">
              <a:lnSpc>
                <a:spcPct val="100000"/>
              </a:lnSpc>
              <a:spcBef>
                <a:spcPts val="0"/>
              </a:spcBef>
              <a:spcAft>
                <a:spcPts val="0"/>
              </a:spcAft>
              <a:buClr>
                <a:schemeClr val="dk1"/>
              </a:buClr>
              <a:buSzPts val="1200"/>
              <a:buFont typeface="Calibri"/>
              <a:buNone/>
            </a:pPr>
          </a:p>
        </p:txBody>
      </p:sp>
      <p:sp>
        <p:nvSpPr>
          <p:cNvPr id="127" name="Google Shape;127;p6:notes"/>
          <p:cNvSpPr>
            <a:spLocks noGrp="1" noEditPoints="1"/>
          </p:cNvSpPr>
          <p:nvPr>
            <p:ph type="sldImg" idx="2"/>
          </p:nvPr>
        </p:nvSpPr>
        <p:spPr>
          <a:xfrm>
            <a:off x="381000" y="685800"/>
            <a:ext cx="6096000" cy="3429000"/>
          </a:xfrm>
          <a:custGeom>
            <a:avLst/>
            <a:rect l="l" t="t" r="r" b="b"/>
            <a:pathLst>
              <a:path w="120000" h="12000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p:spPr>
        <p:txBody>
          <a:bodyPr/>
          <a:lstStyl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OBJECT">
    <p:spTree>
      <p:nvGrpSpPr>
        <p:cNvPr id="1" name=""/>
        <p:cNvGrpSpPr/>
        <p:nvPr/>
      </p:nvGrpSpPr>
      <p:grpSpPr>
        <a:xfrm>
          <a:off x="0" y="0"/>
          <a:ext cx="0" cy="0"/>
          <a:chOff x="0" y="0"/>
          <a:chExt cx="0" cy="0"/>
        </a:xfrm>
      </p:grpSpPr>
      <p:sp>
        <p:nvSpPr>
          <p:cNvPr id="16" name="Google Shape;16;p8"/>
          <p:cNvSpPr>
            <a:spLocks noGrp="1" noEditPoints="1"/>
          </p:cNvSpPr>
          <p:nvPr>
            <p:ph type="title"/>
          </p:nvPr>
        </p:nvSpPr>
        <p:spPr>
          <a:xfrm>
            <a:off x="838200" y="365125"/>
            <a:ext cx="10515600" cy="1325563"/>
          </a:xfrm>
          <a:prstGeom prst="rect">
            <a:avLst/>
          </a:prstGeom>
          <a:noFill/>
          <a:ln>
            <a:noFill/>
          </a:ln>
        </p:spPr>
        <p:txBody>
          <a:bodyPr spcFirstLastPara="1" wrap="square" lIns="91425" tIns="45700" rIns="91425" bIns="45700" anchor="ctr">
            <a:normAutofit/>
          </a:bodyPr>
          <a:lstStyle>
            <a:lvl1pPr algn="l">
              <a:lnSpc>
                <a:spcPct val="90000"/>
              </a:lnSpc>
              <a:spcBef>
                <a:spcPts val="0"/>
              </a:spcBef>
              <a:spcAft>
                <a:spcPts val="0"/>
              </a:spcAft>
              <a:buClr>
                <a:schemeClr val="dk1"/>
              </a:buClr>
              <a:buSzPts val="18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17" name="Google Shape;17;p8"/>
          <p:cNvSpPr>
            <a:spLocks noGrp="1" noEditPoints="1"/>
          </p:cNvSpPr>
          <p:nvPr>
            <p:ph type="body" idx="1"/>
          </p:nvPr>
        </p:nvSpPr>
        <p:spPr>
          <a:xfrm>
            <a:off x="838200" y="1825625"/>
            <a:ext cx="10515600" cy="4351338"/>
          </a:xfrm>
          <a:prstGeom prst="rect">
            <a:avLst/>
          </a:prstGeom>
          <a:noFill/>
          <a:ln>
            <a:noFill/>
          </a:ln>
        </p:spPr>
        <p:txBody>
          <a:bodyPr spcFirstLastPara="1" wrap="square" lIns="91425" tIns="45700" rIns="91425" bIns="45700" anchor="t">
            <a:normAutofit/>
          </a:bodyPr>
          <a:lstStyle>
            <a:lvl1pPr marL="457200" indent="-342900" algn="l">
              <a:lnSpc>
                <a:spcPct val="90000"/>
              </a:lnSpc>
              <a:spcBef>
                <a:spcPts val="1000"/>
              </a:spcBef>
              <a:spcAft>
                <a:spcPts val="0"/>
              </a:spcAft>
              <a:buClr>
                <a:schemeClr val="dk1"/>
              </a:buClr>
              <a:buSzPts val="1800"/>
              <a:buChar char="•"/>
            </a:lvl1pPr>
            <a:lvl2pPr marL="914400" lvl="1" indent="-342900" algn="l">
              <a:lnSpc>
                <a:spcPct val="90000"/>
              </a:lnSpc>
              <a:spcBef>
                <a:spcPts val="500"/>
              </a:spcBef>
              <a:spcAft>
                <a:spcPts val="0"/>
              </a:spcAft>
              <a:buClr>
                <a:schemeClr val="dk1"/>
              </a:buClr>
              <a:buSzPts val="1800"/>
              <a:buChar char="•"/>
            </a:lvl2pPr>
            <a:lvl3pPr marL="1371600" lvl="2" indent="-342900" algn="l">
              <a:lnSpc>
                <a:spcPct val="90000"/>
              </a:lnSpc>
              <a:spcBef>
                <a:spcPts val="500"/>
              </a:spcBef>
              <a:spcAft>
                <a:spcPts val="0"/>
              </a:spcAft>
              <a:buClr>
                <a:schemeClr val="dk1"/>
              </a:buClr>
              <a:buSzPts val="1800"/>
              <a:buChar char="•"/>
            </a:lvl3pPr>
            <a:lvl4pPr marL="1828800" lvl="3" indent="-342900" algn="l">
              <a:lnSpc>
                <a:spcPct val="90000"/>
              </a:lnSpc>
              <a:spcBef>
                <a:spcPts val="500"/>
              </a:spcBef>
              <a:spcAft>
                <a:spcPts val="0"/>
              </a:spcAft>
              <a:buClr>
                <a:schemeClr val="dk1"/>
              </a:buClr>
              <a:buSzPts val="1800"/>
              <a:buChar char="•"/>
            </a:lvl4pPr>
            <a:lvl5pPr marL="2286000" lvl="4" indent="-342900" algn="l">
              <a:lnSpc>
                <a:spcPct val="90000"/>
              </a:lnSpc>
              <a:spcBef>
                <a:spcPts val="500"/>
              </a:spcBef>
              <a:spcAft>
                <a:spcPts val="0"/>
              </a:spcAft>
              <a:buClr>
                <a:schemeClr val="dk1"/>
              </a:buClr>
              <a:buSzPts val="1800"/>
              <a:buChar char="•"/>
            </a:lvl5pPr>
            <a:lvl6pPr marL="2743200" lvl="5" indent="-342900" algn="l">
              <a:lnSpc>
                <a:spcPct val="90000"/>
              </a:lnSpc>
              <a:spcBef>
                <a:spcPts val="500"/>
              </a:spcBef>
              <a:spcAft>
                <a:spcPts val="0"/>
              </a:spcAft>
              <a:buClr>
                <a:schemeClr val="dk1"/>
              </a:buClr>
              <a:buSzPts val="1800"/>
              <a:buChar char="•"/>
            </a:lvl6pPr>
            <a:lvl7pPr marL="3200400" lvl="6" indent="-342900" algn="l">
              <a:lnSpc>
                <a:spcPct val="90000"/>
              </a:lnSpc>
              <a:spcBef>
                <a:spcPts val="500"/>
              </a:spcBef>
              <a:spcAft>
                <a:spcPts val="0"/>
              </a:spcAft>
              <a:buClr>
                <a:schemeClr val="dk1"/>
              </a:buClr>
              <a:buSzPts val="1800"/>
              <a:buChar char="•"/>
            </a:lvl7pPr>
            <a:lvl8pPr marL="3657600" lvl="7" indent="-342900" algn="l">
              <a:lnSpc>
                <a:spcPct val="90000"/>
              </a:lnSpc>
              <a:spcBef>
                <a:spcPts val="500"/>
              </a:spcBef>
              <a:spcAft>
                <a:spcPts val="0"/>
              </a:spcAft>
              <a:buClr>
                <a:schemeClr val="dk1"/>
              </a:buClr>
              <a:buSzPts val="1800"/>
              <a:buChar char="•"/>
            </a:lvl8pPr>
            <a:lvl9pPr marL="4114800" lvl="8" indent="-342900" algn="l">
              <a:lnSpc>
                <a:spcPct val="90000"/>
              </a:lnSpc>
              <a:spcBef>
                <a:spcPts val="500"/>
              </a:spcBef>
              <a:spcAft>
                <a:spcPts val="0"/>
              </a:spcAft>
              <a:buClr>
                <a:schemeClr val="dk1"/>
              </a:buClr>
              <a:buSzPts val="1800"/>
              <a:buChar char="•"/>
            </a:lvl9pPr>
          </a:lstStyle>
          <a:p>
            <a:pPr lvl="0"/>
          </a:p>
        </p:txBody>
      </p:sp>
      <p:sp>
        <p:nvSpPr>
          <p:cNvPr id="18" name="Google Shape;18;p8"/>
          <p:cNvSpPr>
            <a:spLocks noGrp="1" noEditPoints="1"/>
          </p:cNvSpPr>
          <p:nvPr>
            <p:ph type="dt" idx="10"/>
          </p:nvPr>
        </p:nvSpPr>
        <p:spPr>
          <a:xfrm>
            <a:off x="838200" y="6356350"/>
            <a:ext cx="2743200" cy="365125"/>
          </a:xfrm>
          <a:prstGeom prst="rect">
            <a:avLst/>
          </a:prstGeom>
          <a:noFill/>
          <a:ln>
            <a:noFill/>
          </a:ln>
        </p:spPr>
        <p:txBody>
          <a:bodyPr spcFirstLastPara="1" wrap="square" lIns="91425" tIns="45700" rIns="91425" bIns="45700" anchor="ctr">
            <a:noAutofit/>
          </a:bodyPr>
          <a:lstStyle>
            <a:lvl1pPr algn="l">
              <a:lnSpc>
                <a:spcPct val="100000"/>
              </a:lnSpc>
              <a:spcBef>
                <a:spcPts val="0"/>
              </a:spcBef>
              <a:spcAft>
                <a:spcPts val="0"/>
              </a:spcAft>
              <a:buSzPts val="14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19" name="Google Shape;19;p8"/>
          <p:cNvSpPr>
            <a:spLocks noGrp="1" noEditPoints="1"/>
          </p:cNvSpPr>
          <p:nvPr>
            <p:ph type="ftr" idx="11"/>
          </p:nvPr>
        </p:nvSpPr>
        <p:spPr>
          <a:xfrm>
            <a:off x="4038600" y="6356350"/>
            <a:ext cx="4114800" cy="365125"/>
          </a:xfrm>
          <a:prstGeom prst="rect">
            <a:avLst/>
          </a:prstGeom>
          <a:noFill/>
          <a:ln>
            <a:noFill/>
          </a:ln>
        </p:spPr>
        <p:txBody>
          <a:bodyPr spcFirstLastPara="1" wrap="square" lIns="91425" tIns="45700" rIns="91425" bIns="45700" anchor="ctr">
            <a:noAutofit/>
          </a:bodyPr>
          <a:lstStyle>
            <a:lvl1pPr algn="ctr">
              <a:lnSpc>
                <a:spcPct val="100000"/>
              </a:lnSpc>
              <a:spcBef>
                <a:spcPts val="0"/>
              </a:spcBef>
              <a:spcAft>
                <a:spcPts val="0"/>
              </a:spcAft>
              <a:buSzPts val="14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20" name="Google Shape;20;p8"/>
          <p:cNvSpPr>
            <a:spLocks noGrp="1" noEditPoints="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oAutofit/>
          </a:bodyPr>
          <a:lstStyle>
            <a:lvl1pPr marL="0" marR="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indent="0" algn="r" rtl="0">
              <a:spcBef>
                <a:spcPts val="0"/>
              </a:spcBef>
              <a:spcAft>
                <a:spcPts val="0"/>
              </a:spcAft>
              <a:buNone/>
            </a:pPr>
            <a:fld id="{00000000-1234-1234-1234-123412341234}" type="slidenum">
              <a:rPr lang="ru-RU"/>
              <a:t>‹#›</a:t>
            </a:fld>
            <a:endParaRPr lang="ru-RU"/>
          </a:p>
        </p:txBody>
      </p:sp>
    </p:spTree>
  </p:cSld>
  <p:clrMapOvr>
    <a:masterClrMapping/>
  </p:clrMapOvr>
  <p:hf dt="0" sldNum="0"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cSld name="OBJECT_WITH_CAPTION_TEXT">
    <p:spTree>
      <p:nvGrpSpPr>
        <p:cNvPr id="1" name=""/>
        <p:cNvGrpSpPr/>
        <p:nvPr/>
      </p:nvGrpSpPr>
      <p:grpSpPr>
        <a:xfrm>
          <a:off x="0" y="0"/>
          <a:ext cx="0" cy="0"/>
          <a:chOff x="0" y="0"/>
          <a:chExt cx="0" cy="0"/>
        </a:xfrm>
      </p:grpSpPr>
      <p:sp>
        <p:nvSpPr>
          <p:cNvPr id="70" name="Google Shape;70;p17"/>
          <p:cNvSpPr>
            <a:spLocks noGrp="1" noEditPoints="1"/>
          </p:cNvSpPr>
          <p:nvPr>
            <p:ph type="title"/>
          </p:nvPr>
        </p:nvSpPr>
        <p:spPr>
          <a:xfrm>
            <a:off x="839788" y="457200"/>
            <a:ext cx="3932237" cy="1600200"/>
          </a:xfrm>
          <a:prstGeom prst="rect">
            <a:avLst/>
          </a:prstGeom>
          <a:noFill/>
          <a:ln>
            <a:noFill/>
          </a:ln>
        </p:spPr>
        <p:txBody>
          <a:bodyPr spcFirstLastPara="1" wrap="square" lIns="91425" tIns="45700" rIns="91425" bIns="45700" anchor="b">
            <a:normAutofit/>
          </a:bodyPr>
          <a:lstStyle>
            <a:lvl1pPr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71" name="Google Shape;71;p17"/>
          <p:cNvSpPr>
            <a:spLocks noGrp="1" noEditPoints="1"/>
          </p:cNvSpPr>
          <p:nvPr>
            <p:ph type="body" idx="1"/>
          </p:nvPr>
        </p:nvSpPr>
        <p:spPr>
          <a:xfrm>
            <a:off x="5183188" y="987425"/>
            <a:ext cx="6172200" cy="4873625"/>
          </a:xfrm>
          <a:prstGeom prst="rect">
            <a:avLst/>
          </a:prstGeom>
          <a:noFill/>
          <a:ln>
            <a:noFill/>
          </a:ln>
        </p:spPr>
        <p:txBody>
          <a:bodyPr spcFirstLastPara="1" wrap="square" lIns="91425" tIns="45700" rIns="91425" bIns="45700" anchor="t">
            <a:normAutofit/>
          </a:bodyPr>
          <a:lstStyle>
            <a:lvl1pPr marL="45720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lvl="0"/>
          </a:p>
        </p:txBody>
      </p:sp>
      <p:sp>
        <p:nvSpPr>
          <p:cNvPr id="72" name="Google Shape;72;p17"/>
          <p:cNvSpPr>
            <a:spLocks noGrp="1" noEditPoints="1"/>
          </p:cNvSpPr>
          <p:nvPr>
            <p:ph type="body" idx="2"/>
          </p:nvPr>
        </p:nvSpPr>
        <p:spPr>
          <a:xfrm>
            <a:off x="839788" y="2057400"/>
            <a:ext cx="3932237" cy="3811588"/>
          </a:xfrm>
          <a:prstGeom prst="rect">
            <a:avLst/>
          </a:prstGeom>
          <a:noFill/>
          <a:ln>
            <a:noFill/>
          </a:ln>
        </p:spPr>
        <p:txBody>
          <a:bodyPr spcFirstLastPara="1" wrap="square" lIns="91425" tIns="45700" rIns="91425" bIns="45700" anchor="t">
            <a:normAutofit/>
          </a:bodyPr>
          <a:lstStyle>
            <a:lvl1pPr marL="45720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p>
        </p:txBody>
      </p:sp>
      <p:sp>
        <p:nvSpPr>
          <p:cNvPr id="73" name="Google Shape;73;p17"/>
          <p:cNvSpPr>
            <a:spLocks noGrp="1" noEditPoints="1"/>
          </p:cNvSpPr>
          <p:nvPr>
            <p:ph type="dt" idx="10"/>
          </p:nvPr>
        </p:nvSpPr>
        <p:spPr>
          <a:xfrm>
            <a:off x="838200" y="6356350"/>
            <a:ext cx="2743200" cy="365125"/>
          </a:xfrm>
          <a:prstGeom prst="rect">
            <a:avLst/>
          </a:prstGeom>
          <a:noFill/>
          <a:ln>
            <a:noFill/>
          </a:ln>
        </p:spPr>
        <p:txBody>
          <a:bodyPr spcFirstLastPara="1" wrap="square" lIns="91425" tIns="45700" rIns="91425" bIns="45700" anchor="ctr">
            <a:noAutofit/>
          </a:bodyPr>
          <a:lstStyle>
            <a:lvl1pPr algn="l">
              <a:lnSpc>
                <a:spcPct val="100000"/>
              </a:lnSpc>
              <a:spcBef>
                <a:spcPts val="0"/>
              </a:spcBef>
              <a:spcAft>
                <a:spcPts val="0"/>
              </a:spcAft>
              <a:buSzPts val="14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74" name="Google Shape;74;p17"/>
          <p:cNvSpPr>
            <a:spLocks noGrp="1" noEditPoints="1"/>
          </p:cNvSpPr>
          <p:nvPr>
            <p:ph type="ftr" idx="11"/>
          </p:nvPr>
        </p:nvSpPr>
        <p:spPr>
          <a:xfrm>
            <a:off x="4038600" y="6356350"/>
            <a:ext cx="4114800" cy="365125"/>
          </a:xfrm>
          <a:prstGeom prst="rect">
            <a:avLst/>
          </a:prstGeom>
          <a:noFill/>
          <a:ln>
            <a:noFill/>
          </a:ln>
        </p:spPr>
        <p:txBody>
          <a:bodyPr spcFirstLastPara="1" wrap="square" lIns="91425" tIns="45700" rIns="91425" bIns="45700" anchor="ctr">
            <a:noAutofit/>
          </a:bodyPr>
          <a:lstStyle>
            <a:lvl1pPr algn="ctr">
              <a:lnSpc>
                <a:spcPct val="100000"/>
              </a:lnSpc>
              <a:spcBef>
                <a:spcPts val="0"/>
              </a:spcBef>
              <a:spcAft>
                <a:spcPts val="0"/>
              </a:spcAft>
              <a:buSzPts val="14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75" name="Google Shape;75;p17"/>
          <p:cNvSpPr>
            <a:spLocks noGrp="1" noEditPoints="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oAutofit/>
          </a:bodyPr>
          <a:lstStyle>
            <a:lvl1pPr marL="0" marR="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indent="0" algn="r" rtl="0">
              <a:spcBef>
                <a:spcPts val="0"/>
              </a:spcBef>
              <a:spcAft>
                <a:spcPts val="0"/>
              </a:spcAft>
              <a:buNone/>
            </a:pPr>
            <a:fld id="{00000000-1234-1234-1234-123412341234}" type="slidenum">
              <a:rPr lang="ru-RU"/>
              <a:t>‹#›</a:t>
            </a:fld>
            <a:endParaRPr lang="ru-RU"/>
          </a:p>
        </p:txBody>
      </p:sp>
    </p:spTree>
  </p:cSld>
  <p:clrMapOvr>
    <a:masterClrMapping/>
  </p:clrMapOvr>
  <p:hf dt="0"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cSld name="VERTICAL_TEXT">
    <p:spTree>
      <p:nvGrpSpPr>
        <p:cNvPr id="1" name=""/>
        <p:cNvGrpSpPr/>
        <p:nvPr/>
      </p:nvGrpSpPr>
      <p:grpSpPr>
        <a:xfrm>
          <a:off x="0" y="0"/>
          <a:ext cx="0" cy="0"/>
          <a:chOff x="0" y="0"/>
          <a:chExt cx="0" cy="0"/>
        </a:xfrm>
      </p:grpSpPr>
      <p:sp>
        <p:nvSpPr>
          <p:cNvPr id="77" name="Google Shape;77;p18"/>
          <p:cNvSpPr>
            <a:spLocks noGrp="1" noEditPoints="1"/>
          </p:cNvSpPr>
          <p:nvPr>
            <p:ph type="title"/>
          </p:nvPr>
        </p:nvSpPr>
        <p:spPr>
          <a:xfrm>
            <a:off x="838200" y="365125"/>
            <a:ext cx="10515600" cy="1325563"/>
          </a:xfrm>
          <a:prstGeom prst="rect">
            <a:avLst/>
          </a:prstGeom>
          <a:noFill/>
          <a:ln>
            <a:noFill/>
          </a:ln>
        </p:spPr>
        <p:txBody>
          <a:bodyPr spcFirstLastPara="1" wrap="square" lIns="91425" tIns="45700" rIns="91425" bIns="45700" anchor="ctr">
            <a:normAutofit/>
          </a:bodyPr>
          <a:lstStyle>
            <a:lvl1pPr algn="l">
              <a:lnSpc>
                <a:spcPct val="90000"/>
              </a:lnSpc>
              <a:spcBef>
                <a:spcPts val="0"/>
              </a:spcBef>
              <a:spcAft>
                <a:spcPts val="0"/>
              </a:spcAft>
              <a:buClr>
                <a:schemeClr val="dk1"/>
              </a:buClr>
              <a:buSzPts val="18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78" name="Google Shape;78;p18"/>
          <p:cNvSpPr>
            <a:spLocks noGrp="1" noEditPoints="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ormAutofit/>
          </a:bodyPr>
          <a:lstStyle>
            <a:lvl1pPr marL="457200" indent="-342900" algn="l">
              <a:lnSpc>
                <a:spcPct val="90000"/>
              </a:lnSpc>
              <a:spcBef>
                <a:spcPts val="1000"/>
              </a:spcBef>
              <a:spcAft>
                <a:spcPts val="0"/>
              </a:spcAft>
              <a:buClr>
                <a:schemeClr val="dk1"/>
              </a:buClr>
              <a:buSzPts val="1800"/>
              <a:buChar char="•"/>
            </a:lvl1pPr>
            <a:lvl2pPr marL="914400" lvl="1" indent="-342900" algn="l">
              <a:lnSpc>
                <a:spcPct val="90000"/>
              </a:lnSpc>
              <a:spcBef>
                <a:spcPts val="500"/>
              </a:spcBef>
              <a:spcAft>
                <a:spcPts val="0"/>
              </a:spcAft>
              <a:buClr>
                <a:schemeClr val="dk1"/>
              </a:buClr>
              <a:buSzPts val="1800"/>
              <a:buChar char="•"/>
            </a:lvl2pPr>
            <a:lvl3pPr marL="1371600" lvl="2" indent="-342900" algn="l">
              <a:lnSpc>
                <a:spcPct val="90000"/>
              </a:lnSpc>
              <a:spcBef>
                <a:spcPts val="500"/>
              </a:spcBef>
              <a:spcAft>
                <a:spcPts val="0"/>
              </a:spcAft>
              <a:buClr>
                <a:schemeClr val="dk1"/>
              </a:buClr>
              <a:buSzPts val="1800"/>
              <a:buChar char="•"/>
            </a:lvl3pPr>
            <a:lvl4pPr marL="1828800" lvl="3" indent="-342900" algn="l">
              <a:lnSpc>
                <a:spcPct val="90000"/>
              </a:lnSpc>
              <a:spcBef>
                <a:spcPts val="500"/>
              </a:spcBef>
              <a:spcAft>
                <a:spcPts val="0"/>
              </a:spcAft>
              <a:buClr>
                <a:schemeClr val="dk1"/>
              </a:buClr>
              <a:buSzPts val="1800"/>
              <a:buChar char="•"/>
            </a:lvl4pPr>
            <a:lvl5pPr marL="2286000" lvl="4" indent="-342900" algn="l">
              <a:lnSpc>
                <a:spcPct val="90000"/>
              </a:lnSpc>
              <a:spcBef>
                <a:spcPts val="500"/>
              </a:spcBef>
              <a:spcAft>
                <a:spcPts val="0"/>
              </a:spcAft>
              <a:buClr>
                <a:schemeClr val="dk1"/>
              </a:buClr>
              <a:buSzPts val="1800"/>
              <a:buChar char="•"/>
            </a:lvl5pPr>
            <a:lvl6pPr marL="2743200" lvl="5" indent="-342900" algn="l">
              <a:lnSpc>
                <a:spcPct val="90000"/>
              </a:lnSpc>
              <a:spcBef>
                <a:spcPts val="500"/>
              </a:spcBef>
              <a:spcAft>
                <a:spcPts val="0"/>
              </a:spcAft>
              <a:buClr>
                <a:schemeClr val="dk1"/>
              </a:buClr>
              <a:buSzPts val="1800"/>
              <a:buChar char="•"/>
            </a:lvl6pPr>
            <a:lvl7pPr marL="3200400" lvl="6" indent="-342900" algn="l">
              <a:lnSpc>
                <a:spcPct val="90000"/>
              </a:lnSpc>
              <a:spcBef>
                <a:spcPts val="500"/>
              </a:spcBef>
              <a:spcAft>
                <a:spcPts val="0"/>
              </a:spcAft>
              <a:buClr>
                <a:schemeClr val="dk1"/>
              </a:buClr>
              <a:buSzPts val="1800"/>
              <a:buChar char="•"/>
            </a:lvl7pPr>
            <a:lvl8pPr marL="3657600" lvl="7" indent="-342900" algn="l">
              <a:lnSpc>
                <a:spcPct val="90000"/>
              </a:lnSpc>
              <a:spcBef>
                <a:spcPts val="500"/>
              </a:spcBef>
              <a:spcAft>
                <a:spcPts val="0"/>
              </a:spcAft>
              <a:buClr>
                <a:schemeClr val="dk1"/>
              </a:buClr>
              <a:buSzPts val="1800"/>
              <a:buChar char="•"/>
            </a:lvl8pPr>
            <a:lvl9pPr marL="4114800" lvl="8" indent="-342900" algn="l">
              <a:lnSpc>
                <a:spcPct val="90000"/>
              </a:lnSpc>
              <a:spcBef>
                <a:spcPts val="500"/>
              </a:spcBef>
              <a:spcAft>
                <a:spcPts val="0"/>
              </a:spcAft>
              <a:buClr>
                <a:schemeClr val="dk1"/>
              </a:buClr>
              <a:buSzPts val="1800"/>
              <a:buChar char="•"/>
            </a:lvl9pPr>
          </a:lstStyle>
          <a:p>
            <a:pPr lvl="0"/>
          </a:p>
        </p:txBody>
      </p:sp>
      <p:sp>
        <p:nvSpPr>
          <p:cNvPr id="79" name="Google Shape;79;p18"/>
          <p:cNvSpPr>
            <a:spLocks noGrp="1" noEditPoints="1"/>
          </p:cNvSpPr>
          <p:nvPr>
            <p:ph type="dt" idx="10"/>
          </p:nvPr>
        </p:nvSpPr>
        <p:spPr>
          <a:xfrm>
            <a:off x="838200" y="6356350"/>
            <a:ext cx="2743200" cy="365125"/>
          </a:xfrm>
          <a:prstGeom prst="rect">
            <a:avLst/>
          </a:prstGeom>
          <a:noFill/>
          <a:ln>
            <a:noFill/>
          </a:ln>
        </p:spPr>
        <p:txBody>
          <a:bodyPr spcFirstLastPara="1" wrap="square" lIns="91425" tIns="45700" rIns="91425" bIns="45700" anchor="ctr">
            <a:noAutofit/>
          </a:bodyPr>
          <a:lstStyle>
            <a:lvl1pPr algn="l">
              <a:lnSpc>
                <a:spcPct val="100000"/>
              </a:lnSpc>
              <a:spcBef>
                <a:spcPts val="0"/>
              </a:spcBef>
              <a:spcAft>
                <a:spcPts val="0"/>
              </a:spcAft>
              <a:buSzPts val="14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80" name="Google Shape;80;p18"/>
          <p:cNvSpPr>
            <a:spLocks noGrp="1" noEditPoints="1"/>
          </p:cNvSpPr>
          <p:nvPr>
            <p:ph type="ftr" idx="11"/>
          </p:nvPr>
        </p:nvSpPr>
        <p:spPr>
          <a:xfrm>
            <a:off x="4038600" y="6356350"/>
            <a:ext cx="4114800" cy="365125"/>
          </a:xfrm>
          <a:prstGeom prst="rect">
            <a:avLst/>
          </a:prstGeom>
          <a:noFill/>
          <a:ln>
            <a:noFill/>
          </a:ln>
        </p:spPr>
        <p:txBody>
          <a:bodyPr spcFirstLastPara="1" wrap="square" lIns="91425" tIns="45700" rIns="91425" bIns="45700" anchor="ctr">
            <a:noAutofit/>
          </a:bodyPr>
          <a:lstStyle>
            <a:lvl1pPr algn="ctr">
              <a:lnSpc>
                <a:spcPct val="100000"/>
              </a:lnSpc>
              <a:spcBef>
                <a:spcPts val="0"/>
              </a:spcBef>
              <a:spcAft>
                <a:spcPts val="0"/>
              </a:spcAft>
              <a:buSzPts val="14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81" name="Google Shape;81;p18"/>
          <p:cNvSpPr>
            <a:spLocks noGrp="1" noEditPoints="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oAutofit/>
          </a:bodyPr>
          <a:lstStyle>
            <a:lvl1pPr marL="0" marR="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indent="0" algn="r" rtl="0">
              <a:spcBef>
                <a:spcPts val="0"/>
              </a:spcBef>
              <a:spcAft>
                <a:spcPts val="0"/>
              </a:spcAft>
              <a:buNone/>
            </a:pPr>
            <a:fld id="{00000000-1234-1234-1234-123412341234}" type="slidenum">
              <a:rPr lang="ru-RU"/>
              <a:t>‹#›</a:t>
            </a:fld>
            <a:endParaRPr lang="ru-RU"/>
          </a:p>
        </p:txBody>
      </p:sp>
    </p:spTree>
  </p:cSld>
  <p:clrMapOvr>
    <a:masterClrMapping/>
  </p:clrMapOvr>
  <p:hf dt="0"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cSld name="VERTICAL_TITLE_AND_VERTICAL_TEXT">
    <p:spTree>
      <p:nvGrpSpPr>
        <p:cNvPr id="1" name=""/>
        <p:cNvGrpSpPr/>
        <p:nvPr/>
      </p:nvGrpSpPr>
      <p:grpSpPr>
        <a:xfrm>
          <a:off x="0" y="0"/>
          <a:ext cx="0" cy="0"/>
          <a:chOff x="0" y="0"/>
          <a:chExt cx="0" cy="0"/>
        </a:xfrm>
      </p:grpSpPr>
      <p:sp>
        <p:nvSpPr>
          <p:cNvPr id="83" name="Google Shape;83;p19"/>
          <p:cNvSpPr>
            <a:spLocks noGrp="1" noEditPoints="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ormAutofit/>
          </a:bodyPr>
          <a:lstStyle>
            <a:lvl1pPr algn="l">
              <a:lnSpc>
                <a:spcPct val="90000"/>
              </a:lnSpc>
              <a:spcBef>
                <a:spcPts val="0"/>
              </a:spcBef>
              <a:spcAft>
                <a:spcPts val="0"/>
              </a:spcAft>
              <a:buClr>
                <a:schemeClr val="dk1"/>
              </a:buClr>
              <a:buSzPts val="18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84" name="Google Shape;84;p19"/>
          <p:cNvSpPr>
            <a:spLocks noGrp="1" noEditPoints="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ormAutofit/>
          </a:bodyPr>
          <a:lstStyle>
            <a:lvl1pPr marL="457200" indent="-342900" algn="l">
              <a:lnSpc>
                <a:spcPct val="90000"/>
              </a:lnSpc>
              <a:spcBef>
                <a:spcPts val="1000"/>
              </a:spcBef>
              <a:spcAft>
                <a:spcPts val="0"/>
              </a:spcAft>
              <a:buClr>
                <a:schemeClr val="dk1"/>
              </a:buClr>
              <a:buSzPts val="1800"/>
              <a:buChar char="•"/>
            </a:lvl1pPr>
            <a:lvl2pPr marL="914400" lvl="1" indent="-342900" algn="l">
              <a:lnSpc>
                <a:spcPct val="90000"/>
              </a:lnSpc>
              <a:spcBef>
                <a:spcPts val="500"/>
              </a:spcBef>
              <a:spcAft>
                <a:spcPts val="0"/>
              </a:spcAft>
              <a:buClr>
                <a:schemeClr val="dk1"/>
              </a:buClr>
              <a:buSzPts val="1800"/>
              <a:buChar char="•"/>
            </a:lvl2pPr>
            <a:lvl3pPr marL="1371600" lvl="2" indent="-342900" algn="l">
              <a:lnSpc>
                <a:spcPct val="90000"/>
              </a:lnSpc>
              <a:spcBef>
                <a:spcPts val="500"/>
              </a:spcBef>
              <a:spcAft>
                <a:spcPts val="0"/>
              </a:spcAft>
              <a:buClr>
                <a:schemeClr val="dk1"/>
              </a:buClr>
              <a:buSzPts val="1800"/>
              <a:buChar char="•"/>
            </a:lvl3pPr>
            <a:lvl4pPr marL="1828800" lvl="3" indent="-342900" algn="l">
              <a:lnSpc>
                <a:spcPct val="90000"/>
              </a:lnSpc>
              <a:spcBef>
                <a:spcPts val="500"/>
              </a:spcBef>
              <a:spcAft>
                <a:spcPts val="0"/>
              </a:spcAft>
              <a:buClr>
                <a:schemeClr val="dk1"/>
              </a:buClr>
              <a:buSzPts val="1800"/>
              <a:buChar char="•"/>
            </a:lvl4pPr>
            <a:lvl5pPr marL="2286000" lvl="4" indent="-342900" algn="l">
              <a:lnSpc>
                <a:spcPct val="90000"/>
              </a:lnSpc>
              <a:spcBef>
                <a:spcPts val="500"/>
              </a:spcBef>
              <a:spcAft>
                <a:spcPts val="0"/>
              </a:spcAft>
              <a:buClr>
                <a:schemeClr val="dk1"/>
              </a:buClr>
              <a:buSzPts val="1800"/>
              <a:buChar char="•"/>
            </a:lvl5pPr>
            <a:lvl6pPr marL="2743200" lvl="5" indent="-342900" algn="l">
              <a:lnSpc>
                <a:spcPct val="90000"/>
              </a:lnSpc>
              <a:spcBef>
                <a:spcPts val="500"/>
              </a:spcBef>
              <a:spcAft>
                <a:spcPts val="0"/>
              </a:spcAft>
              <a:buClr>
                <a:schemeClr val="dk1"/>
              </a:buClr>
              <a:buSzPts val="1800"/>
              <a:buChar char="•"/>
            </a:lvl6pPr>
            <a:lvl7pPr marL="3200400" lvl="6" indent="-342900" algn="l">
              <a:lnSpc>
                <a:spcPct val="90000"/>
              </a:lnSpc>
              <a:spcBef>
                <a:spcPts val="500"/>
              </a:spcBef>
              <a:spcAft>
                <a:spcPts val="0"/>
              </a:spcAft>
              <a:buClr>
                <a:schemeClr val="dk1"/>
              </a:buClr>
              <a:buSzPts val="1800"/>
              <a:buChar char="•"/>
            </a:lvl7pPr>
            <a:lvl8pPr marL="3657600" lvl="7" indent="-342900" algn="l">
              <a:lnSpc>
                <a:spcPct val="90000"/>
              </a:lnSpc>
              <a:spcBef>
                <a:spcPts val="500"/>
              </a:spcBef>
              <a:spcAft>
                <a:spcPts val="0"/>
              </a:spcAft>
              <a:buClr>
                <a:schemeClr val="dk1"/>
              </a:buClr>
              <a:buSzPts val="1800"/>
              <a:buChar char="•"/>
            </a:lvl8pPr>
            <a:lvl9pPr marL="4114800" lvl="8" indent="-342900" algn="l">
              <a:lnSpc>
                <a:spcPct val="90000"/>
              </a:lnSpc>
              <a:spcBef>
                <a:spcPts val="500"/>
              </a:spcBef>
              <a:spcAft>
                <a:spcPts val="0"/>
              </a:spcAft>
              <a:buClr>
                <a:schemeClr val="dk1"/>
              </a:buClr>
              <a:buSzPts val="1800"/>
              <a:buChar char="•"/>
            </a:lvl9pPr>
          </a:lstStyle>
          <a:p>
            <a:pPr lvl="0"/>
          </a:p>
        </p:txBody>
      </p:sp>
      <p:sp>
        <p:nvSpPr>
          <p:cNvPr id="85" name="Google Shape;85;p19"/>
          <p:cNvSpPr>
            <a:spLocks noGrp="1" noEditPoints="1"/>
          </p:cNvSpPr>
          <p:nvPr>
            <p:ph type="dt" idx="10"/>
          </p:nvPr>
        </p:nvSpPr>
        <p:spPr>
          <a:xfrm>
            <a:off x="838200" y="6356350"/>
            <a:ext cx="2743200" cy="365125"/>
          </a:xfrm>
          <a:prstGeom prst="rect">
            <a:avLst/>
          </a:prstGeom>
          <a:noFill/>
          <a:ln>
            <a:noFill/>
          </a:ln>
        </p:spPr>
        <p:txBody>
          <a:bodyPr spcFirstLastPara="1" wrap="square" lIns="91425" tIns="45700" rIns="91425" bIns="45700" anchor="ctr">
            <a:noAutofit/>
          </a:bodyPr>
          <a:lstStyle>
            <a:lvl1pPr algn="l">
              <a:lnSpc>
                <a:spcPct val="100000"/>
              </a:lnSpc>
              <a:spcBef>
                <a:spcPts val="0"/>
              </a:spcBef>
              <a:spcAft>
                <a:spcPts val="0"/>
              </a:spcAft>
              <a:buSzPts val="14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86" name="Google Shape;86;p19"/>
          <p:cNvSpPr>
            <a:spLocks noGrp="1" noEditPoints="1"/>
          </p:cNvSpPr>
          <p:nvPr>
            <p:ph type="ftr" idx="11"/>
          </p:nvPr>
        </p:nvSpPr>
        <p:spPr>
          <a:xfrm>
            <a:off x="4038600" y="6356350"/>
            <a:ext cx="4114800" cy="365125"/>
          </a:xfrm>
          <a:prstGeom prst="rect">
            <a:avLst/>
          </a:prstGeom>
          <a:noFill/>
          <a:ln>
            <a:noFill/>
          </a:ln>
        </p:spPr>
        <p:txBody>
          <a:bodyPr spcFirstLastPara="1" wrap="square" lIns="91425" tIns="45700" rIns="91425" bIns="45700" anchor="ctr">
            <a:noAutofit/>
          </a:bodyPr>
          <a:lstStyle>
            <a:lvl1pPr algn="ctr">
              <a:lnSpc>
                <a:spcPct val="100000"/>
              </a:lnSpc>
              <a:spcBef>
                <a:spcPts val="0"/>
              </a:spcBef>
              <a:spcAft>
                <a:spcPts val="0"/>
              </a:spcAft>
              <a:buSzPts val="14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87" name="Google Shape;87;p19"/>
          <p:cNvSpPr>
            <a:spLocks noGrp="1" noEditPoints="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oAutofit/>
          </a:bodyPr>
          <a:lstStyle>
            <a:lvl1pPr marL="0" marR="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indent="0" algn="r" rtl="0">
              <a:spcBef>
                <a:spcPts val="0"/>
              </a:spcBef>
              <a:spcAft>
                <a:spcPts val="0"/>
              </a:spcAft>
              <a:buNone/>
            </a:pPr>
            <a:fld id="{00000000-1234-1234-1234-123412341234}" type="slidenum">
              <a:rPr lang="ru-RU"/>
              <a:t>‹#›</a:t>
            </a:fld>
            <a:endParaRPr lang="ru-RU"/>
          </a:p>
        </p:txBody>
      </p:sp>
    </p:spTree>
  </p:cSld>
  <p:clrMapOvr>
    <a:masterClrMapping/>
  </p:clrMapOvr>
  <p:hf dt="0" sldNum="0" hdr="0" ftr="0"/>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2" name="Google Shape;22;p16"/>
          <p:cNvSpPr>
            <a:spLocks noGrp="1" noEditPoints="1"/>
          </p:cNvSpPr>
          <p:nvPr>
            <p:ph type="dt" idx="10"/>
          </p:nvPr>
        </p:nvSpPr>
        <p:spPr>
          <a:xfrm>
            <a:off x="838200" y="6356350"/>
            <a:ext cx="2743200" cy="365125"/>
          </a:xfrm>
          <a:prstGeom prst="rect">
            <a:avLst/>
          </a:prstGeom>
          <a:noFill/>
          <a:ln>
            <a:noFill/>
          </a:ln>
        </p:spPr>
        <p:txBody>
          <a:bodyPr spcFirstLastPara="1" wrap="square" lIns="91425" tIns="45700" rIns="91425" bIns="45700" anchor="ctr">
            <a:noAutofit/>
          </a:bodyPr>
          <a:lstStyle>
            <a:lvl1pPr algn="l">
              <a:lnSpc>
                <a:spcPct val="100000"/>
              </a:lnSpc>
              <a:spcBef>
                <a:spcPts val="0"/>
              </a:spcBef>
              <a:spcAft>
                <a:spcPts val="0"/>
              </a:spcAft>
              <a:buSzPts val="14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23" name="Google Shape;23;p16"/>
          <p:cNvSpPr>
            <a:spLocks noGrp="1" noEditPoints="1"/>
          </p:cNvSpPr>
          <p:nvPr>
            <p:ph type="ftr" idx="11"/>
          </p:nvPr>
        </p:nvSpPr>
        <p:spPr>
          <a:xfrm>
            <a:off x="4038600" y="6356350"/>
            <a:ext cx="4114800" cy="365125"/>
          </a:xfrm>
          <a:prstGeom prst="rect">
            <a:avLst/>
          </a:prstGeom>
          <a:noFill/>
          <a:ln>
            <a:noFill/>
          </a:ln>
        </p:spPr>
        <p:txBody>
          <a:bodyPr spcFirstLastPara="1" wrap="square" lIns="91425" tIns="45700" rIns="91425" bIns="45700" anchor="ctr">
            <a:noAutofit/>
          </a:bodyPr>
          <a:lstStyle>
            <a:lvl1pPr algn="ctr">
              <a:lnSpc>
                <a:spcPct val="100000"/>
              </a:lnSpc>
              <a:spcBef>
                <a:spcPts val="0"/>
              </a:spcBef>
              <a:spcAft>
                <a:spcPts val="0"/>
              </a:spcAft>
              <a:buSzPts val="14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24" name="Google Shape;24;p16"/>
          <p:cNvSpPr>
            <a:spLocks noGrp="1" noEditPoints="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oAutofit/>
          </a:bodyPr>
          <a:lstStyle>
            <a:lvl1pPr marL="0" marR="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indent="0" algn="r" rtl="0">
              <a:spcBef>
                <a:spcPts val="0"/>
              </a:spcBef>
              <a:spcAft>
                <a:spcPts val="0"/>
              </a:spcAft>
              <a:buNone/>
            </a:pPr>
            <a:fld id="{00000000-1234-1234-1234-123412341234}" type="slidenum">
              <a:rPr lang="ru-RU"/>
              <a:t>‹#›</a:t>
            </a:fld>
            <a:endParaRPr lang="ru-RU"/>
          </a:p>
        </p:txBody>
      </p:sp>
    </p:spTree>
  </p:cSld>
  <p:clrMapOvr>
    <a:masterClrMapping/>
  </p:clrMapOvr>
  <p:hf dt="0" sldNum="0" hdr="0" ftr="0"/>
</p:sldLayout>
</file>

<file path=ppt/slideLayouts/slideLayout3.xml><?xml version="1.0" encoding="utf-8"?>
<p:sldLayout xmlns:a="http://schemas.openxmlformats.org/drawingml/2006/main" xmlns:r="http://schemas.openxmlformats.org/officeDocument/2006/relationships" xmlns:p="http://schemas.openxmlformats.org/presentationml/2006/main" type="picTx">
  <p:cSld name="PICTURE_WITH_CAPTION_TEXT">
    <p:spTree>
      <p:nvGrpSpPr>
        <p:cNvPr id="1" name=""/>
        <p:cNvGrpSpPr/>
        <p:nvPr/>
      </p:nvGrpSpPr>
      <p:grpSpPr>
        <a:xfrm>
          <a:off x="0" y="0"/>
          <a:ext cx="0" cy="0"/>
          <a:chOff x="0" y="0"/>
          <a:chExt cx="0" cy="0"/>
        </a:xfrm>
      </p:grpSpPr>
      <p:sp>
        <p:nvSpPr>
          <p:cNvPr id="26" name="Google Shape;26;p10"/>
          <p:cNvSpPr>
            <a:spLocks noGrp="1" noEditPoints="1"/>
          </p:cNvSpPr>
          <p:nvPr>
            <p:ph type="title"/>
          </p:nvPr>
        </p:nvSpPr>
        <p:spPr>
          <a:xfrm>
            <a:off x="839788" y="457200"/>
            <a:ext cx="3932237" cy="1600200"/>
          </a:xfrm>
          <a:prstGeom prst="rect">
            <a:avLst/>
          </a:prstGeom>
          <a:noFill/>
          <a:ln>
            <a:noFill/>
          </a:ln>
        </p:spPr>
        <p:txBody>
          <a:bodyPr spcFirstLastPara="1" wrap="square" lIns="91425" tIns="45700" rIns="91425" bIns="45700" anchor="b">
            <a:normAutofit/>
          </a:bodyPr>
          <a:lstStyle>
            <a:lvl1pPr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27" name="Google Shape;27;p10"/>
          <p:cNvSpPr>
            <a:spLocks noGrp="1" noEditPoints="1"/>
          </p:cNvSpPr>
          <p:nvPr>
            <p:ph type="pic" idx="2"/>
          </p:nvPr>
        </p:nvSpPr>
        <p:spPr>
          <a:xfrm>
            <a:off x="5183188" y="987425"/>
            <a:ext cx="6172200" cy="4873625"/>
          </a:xfrm>
          <a:prstGeom prst="rect">
            <a:avLst/>
          </a:prstGeom>
          <a:noFill/>
          <a:ln>
            <a:noFill/>
          </a:ln>
        </p:spPr>
        <p:txBody>
          <a:bodyPr/>
          <a:lstStyle/>
          <a:p>
            <a:pPr lvl="0"/>
          </a:p>
        </p:txBody>
      </p:sp>
      <p:sp>
        <p:nvSpPr>
          <p:cNvPr id="28" name="Google Shape;28;p10"/>
          <p:cNvSpPr>
            <a:spLocks noGrp="1" noEditPoints="1"/>
          </p:cNvSpPr>
          <p:nvPr>
            <p:ph type="body" idx="1"/>
          </p:nvPr>
        </p:nvSpPr>
        <p:spPr>
          <a:xfrm>
            <a:off x="839788" y="2057400"/>
            <a:ext cx="3932237" cy="3811588"/>
          </a:xfrm>
          <a:prstGeom prst="rect">
            <a:avLst/>
          </a:prstGeom>
          <a:noFill/>
          <a:ln>
            <a:noFill/>
          </a:ln>
        </p:spPr>
        <p:txBody>
          <a:bodyPr spcFirstLastPara="1" wrap="square" lIns="91425" tIns="45700" rIns="91425" bIns="45700" anchor="t">
            <a:normAutofit/>
          </a:bodyPr>
          <a:lstStyle>
            <a:lvl1pPr marL="45720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p>
        </p:txBody>
      </p:sp>
      <p:sp>
        <p:nvSpPr>
          <p:cNvPr id="29" name="Google Shape;29;p10"/>
          <p:cNvSpPr>
            <a:spLocks noGrp="1" noEditPoints="1"/>
          </p:cNvSpPr>
          <p:nvPr>
            <p:ph type="dt" idx="10"/>
          </p:nvPr>
        </p:nvSpPr>
        <p:spPr>
          <a:xfrm>
            <a:off x="838200" y="6356350"/>
            <a:ext cx="2743200" cy="365125"/>
          </a:xfrm>
          <a:prstGeom prst="rect">
            <a:avLst/>
          </a:prstGeom>
          <a:noFill/>
          <a:ln>
            <a:noFill/>
          </a:ln>
        </p:spPr>
        <p:txBody>
          <a:bodyPr spcFirstLastPara="1" wrap="square" lIns="91425" tIns="45700" rIns="91425" bIns="45700" anchor="ctr">
            <a:noAutofit/>
          </a:bodyPr>
          <a:lstStyle>
            <a:lvl1pPr algn="l">
              <a:lnSpc>
                <a:spcPct val="100000"/>
              </a:lnSpc>
              <a:spcBef>
                <a:spcPts val="0"/>
              </a:spcBef>
              <a:spcAft>
                <a:spcPts val="0"/>
              </a:spcAft>
              <a:buSzPts val="14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30" name="Google Shape;30;p10"/>
          <p:cNvSpPr>
            <a:spLocks noGrp="1" noEditPoints="1"/>
          </p:cNvSpPr>
          <p:nvPr>
            <p:ph type="ftr" idx="11"/>
          </p:nvPr>
        </p:nvSpPr>
        <p:spPr>
          <a:xfrm>
            <a:off x="4038600" y="6356350"/>
            <a:ext cx="4114800" cy="365125"/>
          </a:xfrm>
          <a:prstGeom prst="rect">
            <a:avLst/>
          </a:prstGeom>
          <a:noFill/>
          <a:ln>
            <a:noFill/>
          </a:ln>
        </p:spPr>
        <p:txBody>
          <a:bodyPr spcFirstLastPara="1" wrap="square" lIns="91425" tIns="45700" rIns="91425" bIns="45700" anchor="ctr">
            <a:noAutofit/>
          </a:bodyPr>
          <a:lstStyle>
            <a:lvl1pPr algn="ctr">
              <a:lnSpc>
                <a:spcPct val="100000"/>
              </a:lnSpc>
              <a:spcBef>
                <a:spcPts val="0"/>
              </a:spcBef>
              <a:spcAft>
                <a:spcPts val="0"/>
              </a:spcAft>
              <a:buSzPts val="14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31" name="Google Shape;31;p10"/>
          <p:cNvSpPr>
            <a:spLocks noGrp="1" noEditPoints="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oAutofit/>
          </a:bodyPr>
          <a:lstStyle>
            <a:lvl1pPr marL="0" marR="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indent="0" algn="r" rtl="0">
              <a:spcBef>
                <a:spcPts val="0"/>
              </a:spcBef>
              <a:spcAft>
                <a:spcPts val="0"/>
              </a:spcAft>
              <a:buNone/>
            </a:pPr>
            <a:fld id="{00000000-1234-1234-1234-123412341234}" type="slidenum">
              <a:rPr lang="ru-RU"/>
              <a:t>‹#›</a:t>
            </a:fld>
            <a:endParaRPr lang="ru-RU"/>
          </a:p>
        </p:txBody>
      </p:sp>
    </p:spTree>
  </p:cSld>
  <p:clrMapOvr>
    <a:masterClrMapping/>
  </p:clrMapOvr>
  <p:hf dt="0" sldNum="0" hdr="0" ftr="0"/>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_AND_BODY">
    <p:spTree>
      <p:nvGrpSpPr>
        <p:cNvPr id="1" name=""/>
        <p:cNvGrpSpPr/>
        <p:nvPr/>
      </p:nvGrpSpPr>
      <p:grpSpPr>
        <a:xfrm>
          <a:off x="0" y="0"/>
          <a:ext cx="0" cy="0"/>
          <a:chOff x="0" y="0"/>
          <a:chExt cx="0" cy="0"/>
        </a:xfrm>
      </p:grpSpPr>
      <p:sp>
        <p:nvSpPr>
          <p:cNvPr id="33" name="Google Shape;33;p11"/>
          <p:cNvSpPr>
            <a:spLocks noGrp="1" noEditPoints="1"/>
          </p:cNvSpPr>
          <p:nvPr>
            <p:ph type="title"/>
          </p:nvPr>
        </p:nvSpPr>
        <p:spPr>
          <a:xfrm>
            <a:off x="839787" y="365125"/>
            <a:ext cx="10515601" cy="1325563"/>
          </a:xfrm>
          <a:prstGeom prst="rect">
            <a:avLst/>
          </a:prstGeom>
          <a:noFill/>
          <a:ln>
            <a:noFill/>
          </a:ln>
        </p:spPr>
        <p:txBody>
          <a:bodyPr spcFirstLastPara="1" wrap="square" lIns="91425" tIns="45700" rIns="91425" bIns="45700" anchor="ctr">
            <a:normAutofit/>
          </a:bodyPr>
          <a:lstStyle>
            <a:lvl1pPr algn="l">
              <a:lnSpc>
                <a:spcPct val="90000"/>
              </a:lnSpc>
              <a:spcBef>
                <a:spcPts val="0"/>
              </a:spcBef>
              <a:spcAft>
                <a:spcPts val="0"/>
              </a:spcAft>
              <a:buClr>
                <a:schemeClr val="dk1"/>
              </a:buClr>
              <a:buSzPts val="18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34" name="Google Shape;34;p11"/>
          <p:cNvSpPr>
            <a:spLocks noGrp="1" noEditPoints="1"/>
          </p:cNvSpPr>
          <p:nvPr>
            <p:ph type="body" idx="1"/>
          </p:nvPr>
        </p:nvSpPr>
        <p:spPr>
          <a:xfrm>
            <a:off x="839787" y="1681163"/>
            <a:ext cx="5157790" cy="823914"/>
          </a:xfrm>
          <a:prstGeom prst="rect">
            <a:avLst/>
          </a:prstGeom>
          <a:noFill/>
          <a:ln>
            <a:noFill/>
          </a:ln>
        </p:spPr>
        <p:txBody>
          <a:bodyPr spcFirstLastPara="1" wrap="square" lIns="91425" tIns="45700" rIns="91425" bIns="45700" anchor="b">
            <a:normAutofit/>
          </a:bodyPr>
          <a:lstStyle>
            <a:lvl1pPr marL="457200" indent="-228600" algn="l">
              <a:lnSpc>
                <a:spcPct val="90000"/>
              </a:lnSpc>
              <a:spcBef>
                <a:spcPts val="1000"/>
              </a:spcBef>
              <a:spcAft>
                <a:spcPts val="0"/>
              </a:spcAft>
              <a:buClr>
                <a:schemeClr val="dk1"/>
              </a:buClr>
              <a:buSzPts val="2400"/>
              <a:buFont typeface="Calibri"/>
              <a:buNone/>
              <a:defRPr sz="2400" b="1"/>
            </a:lvl1pPr>
            <a:lvl2pPr marL="914400" lvl="1" indent="-342900" algn="l">
              <a:lnSpc>
                <a:spcPct val="90000"/>
              </a:lnSpc>
              <a:spcBef>
                <a:spcPts val="500"/>
              </a:spcBef>
              <a:spcAft>
                <a:spcPts val="0"/>
              </a:spcAft>
              <a:buClr>
                <a:schemeClr val="dk1"/>
              </a:buClr>
              <a:buSzPts val="1800"/>
              <a:buChar char="•"/>
            </a:lvl2pPr>
            <a:lvl3pPr marL="1371600" lvl="2" indent="-342900" algn="l">
              <a:lnSpc>
                <a:spcPct val="90000"/>
              </a:lnSpc>
              <a:spcBef>
                <a:spcPts val="500"/>
              </a:spcBef>
              <a:spcAft>
                <a:spcPts val="0"/>
              </a:spcAft>
              <a:buClr>
                <a:schemeClr val="dk1"/>
              </a:buClr>
              <a:buSzPts val="1800"/>
              <a:buChar char="•"/>
            </a:lvl3pPr>
            <a:lvl4pPr marL="1828800" lvl="3" indent="-342900" algn="l">
              <a:lnSpc>
                <a:spcPct val="90000"/>
              </a:lnSpc>
              <a:spcBef>
                <a:spcPts val="500"/>
              </a:spcBef>
              <a:spcAft>
                <a:spcPts val="0"/>
              </a:spcAft>
              <a:buClr>
                <a:schemeClr val="dk1"/>
              </a:buClr>
              <a:buSzPts val="1800"/>
              <a:buChar char="•"/>
            </a:lvl4pPr>
            <a:lvl5pPr marL="2286000" lvl="4" indent="-342900" algn="l">
              <a:lnSpc>
                <a:spcPct val="90000"/>
              </a:lnSpc>
              <a:spcBef>
                <a:spcPts val="500"/>
              </a:spcBef>
              <a:spcAft>
                <a:spcPts val="0"/>
              </a:spcAft>
              <a:buClr>
                <a:schemeClr val="dk1"/>
              </a:buClr>
              <a:buSzPts val="1800"/>
              <a:buChar char="•"/>
            </a:lvl5pPr>
            <a:lvl6pPr marL="2743200" lvl="5" indent="-342900" algn="l">
              <a:lnSpc>
                <a:spcPct val="90000"/>
              </a:lnSpc>
              <a:spcBef>
                <a:spcPts val="500"/>
              </a:spcBef>
              <a:spcAft>
                <a:spcPts val="0"/>
              </a:spcAft>
              <a:buClr>
                <a:schemeClr val="dk1"/>
              </a:buClr>
              <a:buSzPts val="1800"/>
              <a:buChar char="•"/>
            </a:lvl6pPr>
            <a:lvl7pPr marL="3200400" lvl="6" indent="-342900" algn="l">
              <a:lnSpc>
                <a:spcPct val="90000"/>
              </a:lnSpc>
              <a:spcBef>
                <a:spcPts val="500"/>
              </a:spcBef>
              <a:spcAft>
                <a:spcPts val="0"/>
              </a:spcAft>
              <a:buClr>
                <a:schemeClr val="dk1"/>
              </a:buClr>
              <a:buSzPts val="1800"/>
              <a:buChar char="•"/>
            </a:lvl7pPr>
            <a:lvl8pPr marL="3657600" lvl="7" indent="-342900" algn="l">
              <a:lnSpc>
                <a:spcPct val="90000"/>
              </a:lnSpc>
              <a:spcBef>
                <a:spcPts val="500"/>
              </a:spcBef>
              <a:spcAft>
                <a:spcPts val="0"/>
              </a:spcAft>
              <a:buClr>
                <a:schemeClr val="dk1"/>
              </a:buClr>
              <a:buSzPts val="1800"/>
              <a:buChar char="•"/>
            </a:lvl8pPr>
            <a:lvl9pPr marL="4114800" lvl="8" indent="-342900" algn="l">
              <a:lnSpc>
                <a:spcPct val="90000"/>
              </a:lnSpc>
              <a:spcBef>
                <a:spcPts val="500"/>
              </a:spcBef>
              <a:spcAft>
                <a:spcPts val="0"/>
              </a:spcAft>
              <a:buClr>
                <a:schemeClr val="dk1"/>
              </a:buClr>
              <a:buSzPts val="1800"/>
              <a:buChar char="•"/>
            </a:lvl9pPr>
          </a:lstStyle>
          <a:p>
            <a:pPr lvl="0"/>
          </a:p>
        </p:txBody>
      </p:sp>
      <p:sp>
        <p:nvSpPr>
          <p:cNvPr id="35" name="Google Shape;35;p11"/>
          <p:cNvSpPr>
            <a:spLocks noGrp="1" noEditPoints="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oAutofit/>
          </a:bodyPr>
          <a:lstStyle>
            <a:lvl1pPr marL="0" marR="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indent="0" algn="r" rtl="0">
              <a:spcBef>
                <a:spcPts val="0"/>
              </a:spcBef>
              <a:spcAft>
                <a:spcPts val="0"/>
              </a:spcAft>
              <a:buNone/>
            </a:pPr>
            <a:fld id="{00000000-1234-1234-1234-123412341234}" type="slidenum">
              <a:rPr lang="ru-RU"/>
              <a:t>‹#›</a:t>
            </a:fld>
            <a:endParaRPr lang="ru-RU"/>
          </a:p>
        </p:txBody>
      </p:sp>
    </p:spTree>
  </p:cSld>
  <p:clrMapOvr>
    <a:masterClrMapping/>
  </p:clrMapOvr>
  <p:hf dt="0" sldNum="0" hdr="0" ftr="0"/>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_OBJECTS">
    <p:spTree>
      <p:nvGrpSpPr>
        <p:cNvPr id="1" name=""/>
        <p:cNvGrpSpPr/>
        <p:nvPr/>
      </p:nvGrpSpPr>
      <p:grpSpPr>
        <a:xfrm>
          <a:off x="0" y="0"/>
          <a:ext cx="0" cy="0"/>
          <a:chOff x="0" y="0"/>
          <a:chExt cx="0" cy="0"/>
        </a:xfrm>
      </p:grpSpPr>
      <p:sp>
        <p:nvSpPr>
          <p:cNvPr id="37" name="Google Shape;37;p9"/>
          <p:cNvSpPr>
            <a:spLocks noGrp="1" noEditPoints="1"/>
          </p:cNvSpPr>
          <p:nvPr>
            <p:ph type="title"/>
          </p:nvPr>
        </p:nvSpPr>
        <p:spPr>
          <a:xfrm>
            <a:off x="838200" y="365125"/>
            <a:ext cx="10515600" cy="1325563"/>
          </a:xfrm>
          <a:prstGeom prst="rect">
            <a:avLst/>
          </a:prstGeom>
          <a:noFill/>
          <a:ln>
            <a:noFill/>
          </a:ln>
        </p:spPr>
        <p:txBody>
          <a:bodyPr spcFirstLastPara="1" wrap="square" lIns="91425" tIns="45700" rIns="91425" bIns="45700" anchor="ctr">
            <a:normAutofit/>
          </a:bodyPr>
          <a:lstStyle>
            <a:lvl1pPr algn="l">
              <a:lnSpc>
                <a:spcPct val="90000"/>
              </a:lnSpc>
              <a:spcBef>
                <a:spcPts val="0"/>
              </a:spcBef>
              <a:spcAft>
                <a:spcPts val="0"/>
              </a:spcAft>
              <a:buClr>
                <a:schemeClr val="dk1"/>
              </a:buClr>
              <a:buSzPts val="18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38" name="Google Shape;38;p9"/>
          <p:cNvSpPr>
            <a:spLocks noGrp="1" noEditPoints="1"/>
          </p:cNvSpPr>
          <p:nvPr>
            <p:ph type="body" idx="1"/>
          </p:nvPr>
        </p:nvSpPr>
        <p:spPr>
          <a:xfrm>
            <a:off x="838200" y="1825625"/>
            <a:ext cx="5181600" cy="4351338"/>
          </a:xfrm>
          <a:prstGeom prst="rect">
            <a:avLst/>
          </a:prstGeom>
          <a:noFill/>
          <a:ln>
            <a:noFill/>
          </a:ln>
        </p:spPr>
        <p:txBody>
          <a:bodyPr spcFirstLastPara="1" wrap="square" lIns="91425" tIns="45700" rIns="91425" bIns="45700" anchor="t">
            <a:normAutofit/>
          </a:bodyPr>
          <a:lstStyle>
            <a:lvl1pPr marL="457200" indent="-342900" algn="l">
              <a:lnSpc>
                <a:spcPct val="90000"/>
              </a:lnSpc>
              <a:spcBef>
                <a:spcPts val="1000"/>
              </a:spcBef>
              <a:spcAft>
                <a:spcPts val="0"/>
              </a:spcAft>
              <a:buClr>
                <a:schemeClr val="dk1"/>
              </a:buClr>
              <a:buSzPts val="1800"/>
              <a:buChar char="•"/>
            </a:lvl1pPr>
            <a:lvl2pPr marL="914400" lvl="1" indent="-342900" algn="l">
              <a:lnSpc>
                <a:spcPct val="90000"/>
              </a:lnSpc>
              <a:spcBef>
                <a:spcPts val="500"/>
              </a:spcBef>
              <a:spcAft>
                <a:spcPts val="0"/>
              </a:spcAft>
              <a:buClr>
                <a:schemeClr val="dk1"/>
              </a:buClr>
              <a:buSzPts val="1800"/>
              <a:buChar char="•"/>
            </a:lvl2pPr>
            <a:lvl3pPr marL="1371600" lvl="2" indent="-342900" algn="l">
              <a:lnSpc>
                <a:spcPct val="90000"/>
              </a:lnSpc>
              <a:spcBef>
                <a:spcPts val="500"/>
              </a:spcBef>
              <a:spcAft>
                <a:spcPts val="0"/>
              </a:spcAft>
              <a:buClr>
                <a:schemeClr val="dk1"/>
              </a:buClr>
              <a:buSzPts val="1800"/>
              <a:buChar char="•"/>
            </a:lvl3pPr>
            <a:lvl4pPr marL="1828800" lvl="3" indent="-342900" algn="l">
              <a:lnSpc>
                <a:spcPct val="90000"/>
              </a:lnSpc>
              <a:spcBef>
                <a:spcPts val="500"/>
              </a:spcBef>
              <a:spcAft>
                <a:spcPts val="0"/>
              </a:spcAft>
              <a:buClr>
                <a:schemeClr val="dk1"/>
              </a:buClr>
              <a:buSzPts val="1800"/>
              <a:buChar char="•"/>
            </a:lvl4pPr>
            <a:lvl5pPr marL="2286000" lvl="4" indent="-342900" algn="l">
              <a:lnSpc>
                <a:spcPct val="90000"/>
              </a:lnSpc>
              <a:spcBef>
                <a:spcPts val="500"/>
              </a:spcBef>
              <a:spcAft>
                <a:spcPts val="0"/>
              </a:spcAft>
              <a:buClr>
                <a:schemeClr val="dk1"/>
              </a:buClr>
              <a:buSzPts val="1800"/>
              <a:buChar char="•"/>
            </a:lvl5pPr>
            <a:lvl6pPr marL="2743200" lvl="5" indent="-342900" algn="l">
              <a:lnSpc>
                <a:spcPct val="90000"/>
              </a:lnSpc>
              <a:spcBef>
                <a:spcPts val="500"/>
              </a:spcBef>
              <a:spcAft>
                <a:spcPts val="0"/>
              </a:spcAft>
              <a:buClr>
                <a:schemeClr val="dk1"/>
              </a:buClr>
              <a:buSzPts val="1800"/>
              <a:buChar char="•"/>
            </a:lvl6pPr>
            <a:lvl7pPr marL="3200400" lvl="6" indent="-342900" algn="l">
              <a:lnSpc>
                <a:spcPct val="90000"/>
              </a:lnSpc>
              <a:spcBef>
                <a:spcPts val="500"/>
              </a:spcBef>
              <a:spcAft>
                <a:spcPts val="0"/>
              </a:spcAft>
              <a:buClr>
                <a:schemeClr val="dk1"/>
              </a:buClr>
              <a:buSzPts val="1800"/>
              <a:buChar char="•"/>
            </a:lvl7pPr>
            <a:lvl8pPr marL="3657600" lvl="7" indent="-342900" algn="l">
              <a:lnSpc>
                <a:spcPct val="90000"/>
              </a:lnSpc>
              <a:spcBef>
                <a:spcPts val="500"/>
              </a:spcBef>
              <a:spcAft>
                <a:spcPts val="0"/>
              </a:spcAft>
              <a:buClr>
                <a:schemeClr val="dk1"/>
              </a:buClr>
              <a:buSzPts val="1800"/>
              <a:buChar char="•"/>
            </a:lvl8pPr>
            <a:lvl9pPr marL="4114800" lvl="8" indent="-342900" algn="l">
              <a:lnSpc>
                <a:spcPct val="90000"/>
              </a:lnSpc>
              <a:spcBef>
                <a:spcPts val="500"/>
              </a:spcBef>
              <a:spcAft>
                <a:spcPts val="0"/>
              </a:spcAft>
              <a:buClr>
                <a:schemeClr val="dk1"/>
              </a:buClr>
              <a:buSzPts val="1800"/>
              <a:buChar char="•"/>
            </a:lvl9pPr>
          </a:lstStyle>
          <a:p>
            <a:pPr lvl="0"/>
          </a:p>
        </p:txBody>
      </p:sp>
      <p:sp>
        <p:nvSpPr>
          <p:cNvPr id="39" name="Google Shape;39;p9"/>
          <p:cNvSpPr>
            <a:spLocks noGrp="1" noEditPoints="1"/>
          </p:cNvSpPr>
          <p:nvPr>
            <p:ph type="body" idx="2"/>
          </p:nvPr>
        </p:nvSpPr>
        <p:spPr>
          <a:xfrm>
            <a:off x="6172200" y="1825625"/>
            <a:ext cx="5181600" cy="4351338"/>
          </a:xfrm>
          <a:prstGeom prst="rect">
            <a:avLst/>
          </a:prstGeom>
          <a:noFill/>
          <a:ln>
            <a:noFill/>
          </a:ln>
        </p:spPr>
        <p:txBody>
          <a:bodyPr spcFirstLastPara="1" wrap="square" lIns="91425" tIns="45700" rIns="91425" bIns="45700" anchor="t">
            <a:normAutofit/>
          </a:bodyPr>
          <a:lstStyle>
            <a:lvl1pPr marL="457200" indent="-342900" algn="l">
              <a:lnSpc>
                <a:spcPct val="90000"/>
              </a:lnSpc>
              <a:spcBef>
                <a:spcPts val="1000"/>
              </a:spcBef>
              <a:spcAft>
                <a:spcPts val="0"/>
              </a:spcAft>
              <a:buClr>
                <a:schemeClr val="dk1"/>
              </a:buClr>
              <a:buSzPts val="1800"/>
              <a:buChar char="•"/>
            </a:lvl1pPr>
            <a:lvl2pPr marL="914400" lvl="1" indent="-342900" algn="l">
              <a:lnSpc>
                <a:spcPct val="90000"/>
              </a:lnSpc>
              <a:spcBef>
                <a:spcPts val="500"/>
              </a:spcBef>
              <a:spcAft>
                <a:spcPts val="0"/>
              </a:spcAft>
              <a:buClr>
                <a:schemeClr val="dk1"/>
              </a:buClr>
              <a:buSzPts val="1800"/>
              <a:buChar char="•"/>
            </a:lvl2pPr>
            <a:lvl3pPr marL="1371600" lvl="2" indent="-342900" algn="l">
              <a:lnSpc>
                <a:spcPct val="90000"/>
              </a:lnSpc>
              <a:spcBef>
                <a:spcPts val="500"/>
              </a:spcBef>
              <a:spcAft>
                <a:spcPts val="0"/>
              </a:spcAft>
              <a:buClr>
                <a:schemeClr val="dk1"/>
              </a:buClr>
              <a:buSzPts val="1800"/>
              <a:buChar char="•"/>
            </a:lvl3pPr>
            <a:lvl4pPr marL="1828800" lvl="3" indent="-342900" algn="l">
              <a:lnSpc>
                <a:spcPct val="90000"/>
              </a:lnSpc>
              <a:spcBef>
                <a:spcPts val="500"/>
              </a:spcBef>
              <a:spcAft>
                <a:spcPts val="0"/>
              </a:spcAft>
              <a:buClr>
                <a:schemeClr val="dk1"/>
              </a:buClr>
              <a:buSzPts val="1800"/>
              <a:buChar char="•"/>
            </a:lvl4pPr>
            <a:lvl5pPr marL="2286000" lvl="4" indent="-342900" algn="l">
              <a:lnSpc>
                <a:spcPct val="90000"/>
              </a:lnSpc>
              <a:spcBef>
                <a:spcPts val="500"/>
              </a:spcBef>
              <a:spcAft>
                <a:spcPts val="0"/>
              </a:spcAft>
              <a:buClr>
                <a:schemeClr val="dk1"/>
              </a:buClr>
              <a:buSzPts val="1800"/>
              <a:buChar char="•"/>
            </a:lvl5pPr>
            <a:lvl6pPr marL="2743200" lvl="5" indent="-342900" algn="l">
              <a:lnSpc>
                <a:spcPct val="90000"/>
              </a:lnSpc>
              <a:spcBef>
                <a:spcPts val="500"/>
              </a:spcBef>
              <a:spcAft>
                <a:spcPts val="0"/>
              </a:spcAft>
              <a:buClr>
                <a:schemeClr val="dk1"/>
              </a:buClr>
              <a:buSzPts val="1800"/>
              <a:buChar char="•"/>
            </a:lvl6pPr>
            <a:lvl7pPr marL="3200400" lvl="6" indent="-342900" algn="l">
              <a:lnSpc>
                <a:spcPct val="90000"/>
              </a:lnSpc>
              <a:spcBef>
                <a:spcPts val="500"/>
              </a:spcBef>
              <a:spcAft>
                <a:spcPts val="0"/>
              </a:spcAft>
              <a:buClr>
                <a:schemeClr val="dk1"/>
              </a:buClr>
              <a:buSzPts val="1800"/>
              <a:buChar char="•"/>
            </a:lvl7pPr>
            <a:lvl8pPr marL="3657600" lvl="7" indent="-342900" algn="l">
              <a:lnSpc>
                <a:spcPct val="90000"/>
              </a:lnSpc>
              <a:spcBef>
                <a:spcPts val="500"/>
              </a:spcBef>
              <a:spcAft>
                <a:spcPts val="0"/>
              </a:spcAft>
              <a:buClr>
                <a:schemeClr val="dk1"/>
              </a:buClr>
              <a:buSzPts val="1800"/>
              <a:buChar char="•"/>
            </a:lvl8pPr>
            <a:lvl9pPr marL="4114800" lvl="8" indent="-342900" algn="l">
              <a:lnSpc>
                <a:spcPct val="90000"/>
              </a:lnSpc>
              <a:spcBef>
                <a:spcPts val="500"/>
              </a:spcBef>
              <a:spcAft>
                <a:spcPts val="0"/>
              </a:spcAft>
              <a:buClr>
                <a:schemeClr val="dk1"/>
              </a:buClr>
              <a:buSzPts val="1800"/>
              <a:buChar char="•"/>
            </a:lvl9pPr>
          </a:lstStyle>
          <a:p>
            <a:pPr lvl="0"/>
          </a:p>
        </p:txBody>
      </p:sp>
      <p:sp>
        <p:nvSpPr>
          <p:cNvPr id="40" name="Google Shape;40;p9"/>
          <p:cNvSpPr>
            <a:spLocks noGrp="1" noEditPoints="1"/>
          </p:cNvSpPr>
          <p:nvPr>
            <p:ph type="dt" idx="10"/>
          </p:nvPr>
        </p:nvSpPr>
        <p:spPr>
          <a:xfrm>
            <a:off x="838200" y="6356350"/>
            <a:ext cx="2743200" cy="365125"/>
          </a:xfrm>
          <a:prstGeom prst="rect">
            <a:avLst/>
          </a:prstGeom>
          <a:noFill/>
          <a:ln>
            <a:noFill/>
          </a:ln>
        </p:spPr>
        <p:txBody>
          <a:bodyPr spcFirstLastPara="1" wrap="square" lIns="91425" tIns="45700" rIns="91425" bIns="45700" anchor="ctr">
            <a:noAutofit/>
          </a:bodyPr>
          <a:lstStyle>
            <a:lvl1pPr algn="l">
              <a:lnSpc>
                <a:spcPct val="100000"/>
              </a:lnSpc>
              <a:spcBef>
                <a:spcPts val="0"/>
              </a:spcBef>
              <a:spcAft>
                <a:spcPts val="0"/>
              </a:spcAft>
              <a:buSzPts val="14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41" name="Google Shape;41;p9"/>
          <p:cNvSpPr>
            <a:spLocks noGrp="1" noEditPoints="1"/>
          </p:cNvSpPr>
          <p:nvPr>
            <p:ph type="ftr" idx="11"/>
          </p:nvPr>
        </p:nvSpPr>
        <p:spPr>
          <a:xfrm>
            <a:off x="4038600" y="6356350"/>
            <a:ext cx="4114800" cy="365125"/>
          </a:xfrm>
          <a:prstGeom prst="rect">
            <a:avLst/>
          </a:prstGeom>
          <a:noFill/>
          <a:ln>
            <a:noFill/>
          </a:ln>
        </p:spPr>
        <p:txBody>
          <a:bodyPr spcFirstLastPara="1" wrap="square" lIns="91425" tIns="45700" rIns="91425" bIns="45700" anchor="ctr">
            <a:noAutofit/>
          </a:bodyPr>
          <a:lstStyle>
            <a:lvl1pPr algn="ctr">
              <a:lnSpc>
                <a:spcPct val="100000"/>
              </a:lnSpc>
              <a:spcBef>
                <a:spcPts val="0"/>
              </a:spcBef>
              <a:spcAft>
                <a:spcPts val="0"/>
              </a:spcAft>
              <a:buSzPts val="14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42" name="Google Shape;42;p9"/>
          <p:cNvSpPr>
            <a:spLocks noGrp="1" noEditPoints="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oAutofit/>
          </a:bodyPr>
          <a:lstStyle>
            <a:lvl1pPr marL="0" marR="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indent="0" algn="r" rtl="0">
              <a:spcBef>
                <a:spcPts val="0"/>
              </a:spcBef>
              <a:spcAft>
                <a:spcPts val="0"/>
              </a:spcAft>
              <a:buNone/>
            </a:pPr>
            <a:fld id="{00000000-1234-1234-1234-123412341234}" type="slidenum">
              <a:rPr lang="ru-RU"/>
              <a:t>‹#›</a:t>
            </a:fld>
            <a:endParaRPr lang="ru-RU"/>
          </a:p>
        </p:txBody>
      </p:sp>
    </p:spTree>
  </p:cSld>
  <p:clrMapOvr>
    <a:masterClrMapping/>
  </p:clrMapOvr>
  <p:hf dt="0"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p:spTree>
      <p:nvGrpSpPr>
        <p:cNvPr id="1" name=""/>
        <p:cNvGrpSpPr/>
        <p:nvPr/>
      </p:nvGrpSpPr>
      <p:grpSpPr>
        <a:xfrm>
          <a:off x="0" y="0"/>
          <a:ext cx="0" cy="0"/>
          <a:chOff x="0" y="0"/>
          <a:chExt cx="0" cy="0"/>
        </a:xfrm>
      </p:grpSpPr>
      <p:sp>
        <p:nvSpPr>
          <p:cNvPr id="44" name="Google Shape;44;p12"/>
          <p:cNvSpPr>
            <a:spLocks noGrp="1" noEditPoints="1"/>
          </p:cNvSpPr>
          <p:nvPr>
            <p:ph type="ctrTitle"/>
          </p:nvPr>
        </p:nvSpPr>
        <p:spPr>
          <a:xfrm>
            <a:off x="1524000" y="1122363"/>
            <a:ext cx="9144000" cy="2387600"/>
          </a:xfrm>
          <a:prstGeom prst="rect">
            <a:avLst/>
          </a:prstGeom>
          <a:noFill/>
          <a:ln>
            <a:noFill/>
          </a:ln>
        </p:spPr>
        <p:txBody>
          <a:bodyPr spcFirstLastPara="1" wrap="square" lIns="91425" tIns="45700" rIns="91425" bIns="45700" anchor="b">
            <a:normAutofit/>
          </a:bodyPr>
          <a:lstStyle>
            <a:lvl1pPr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45" name="Google Shape;45;p12"/>
          <p:cNvSpPr>
            <a:spLocks noGrp="1" noEditPoints="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ormAutofit/>
          </a:bodyPr>
          <a:lstStyle>
            <a:lvl1pPr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pPr lvl="0"/>
          </a:p>
        </p:txBody>
      </p:sp>
      <p:sp>
        <p:nvSpPr>
          <p:cNvPr id="46" name="Google Shape;46;p12"/>
          <p:cNvSpPr>
            <a:spLocks noGrp="1" noEditPoints="1"/>
          </p:cNvSpPr>
          <p:nvPr>
            <p:ph type="dt" idx="10"/>
          </p:nvPr>
        </p:nvSpPr>
        <p:spPr>
          <a:xfrm>
            <a:off x="838200" y="6356350"/>
            <a:ext cx="2743200" cy="365125"/>
          </a:xfrm>
          <a:prstGeom prst="rect">
            <a:avLst/>
          </a:prstGeom>
          <a:noFill/>
          <a:ln>
            <a:noFill/>
          </a:ln>
        </p:spPr>
        <p:txBody>
          <a:bodyPr spcFirstLastPara="1" wrap="square" lIns="91425" tIns="45700" rIns="91425" bIns="45700" anchor="ctr">
            <a:noAutofit/>
          </a:bodyPr>
          <a:lstStyle>
            <a:lvl1pPr algn="l">
              <a:lnSpc>
                <a:spcPct val="100000"/>
              </a:lnSpc>
              <a:spcBef>
                <a:spcPts val="0"/>
              </a:spcBef>
              <a:spcAft>
                <a:spcPts val="0"/>
              </a:spcAft>
              <a:buSzPts val="14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47" name="Google Shape;47;p12"/>
          <p:cNvSpPr>
            <a:spLocks noGrp="1" noEditPoints="1"/>
          </p:cNvSpPr>
          <p:nvPr>
            <p:ph type="ftr" idx="11"/>
          </p:nvPr>
        </p:nvSpPr>
        <p:spPr>
          <a:xfrm>
            <a:off x="4038600" y="6356350"/>
            <a:ext cx="4114800" cy="365125"/>
          </a:xfrm>
          <a:prstGeom prst="rect">
            <a:avLst/>
          </a:prstGeom>
          <a:noFill/>
          <a:ln>
            <a:noFill/>
          </a:ln>
        </p:spPr>
        <p:txBody>
          <a:bodyPr spcFirstLastPara="1" wrap="square" lIns="91425" tIns="45700" rIns="91425" bIns="45700" anchor="ctr">
            <a:noAutofit/>
          </a:bodyPr>
          <a:lstStyle>
            <a:lvl1pPr algn="ctr">
              <a:lnSpc>
                <a:spcPct val="100000"/>
              </a:lnSpc>
              <a:spcBef>
                <a:spcPts val="0"/>
              </a:spcBef>
              <a:spcAft>
                <a:spcPts val="0"/>
              </a:spcAft>
              <a:buSzPts val="14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48" name="Google Shape;48;p12"/>
          <p:cNvSpPr>
            <a:spLocks noGrp="1" noEditPoints="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oAutofit/>
          </a:bodyPr>
          <a:lstStyle>
            <a:lvl1pPr marL="0" marR="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indent="0" algn="r" rtl="0">
              <a:spcBef>
                <a:spcPts val="0"/>
              </a:spcBef>
              <a:spcAft>
                <a:spcPts val="0"/>
              </a:spcAft>
              <a:buNone/>
            </a:pPr>
            <a:fld id="{00000000-1234-1234-1234-123412341234}" type="slidenum">
              <a:rPr lang="ru-RU"/>
              <a:t>‹#›</a:t>
            </a:fld>
            <a:endParaRPr lang="ru-RU"/>
          </a:p>
        </p:txBody>
      </p:sp>
    </p:spTree>
  </p:cSld>
  <p:clrMapOvr>
    <a:masterClrMapping/>
  </p:clrMapOvr>
  <p:hf dt="0"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cSld name="SECTION_HEADER">
    <p:spTree>
      <p:nvGrpSpPr>
        <p:cNvPr id="1" name=""/>
        <p:cNvGrpSpPr/>
        <p:nvPr/>
      </p:nvGrpSpPr>
      <p:grpSpPr>
        <a:xfrm>
          <a:off x="0" y="0"/>
          <a:ext cx="0" cy="0"/>
          <a:chOff x="0" y="0"/>
          <a:chExt cx="0" cy="0"/>
        </a:xfrm>
      </p:grpSpPr>
      <p:sp>
        <p:nvSpPr>
          <p:cNvPr id="50" name="Google Shape;50;p13"/>
          <p:cNvSpPr>
            <a:spLocks noGrp="1" noEditPoints="1"/>
          </p:cNvSpPr>
          <p:nvPr>
            <p:ph type="title"/>
          </p:nvPr>
        </p:nvSpPr>
        <p:spPr>
          <a:xfrm>
            <a:off x="831850" y="1709738"/>
            <a:ext cx="10515600" cy="2852737"/>
          </a:xfrm>
          <a:prstGeom prst="rect">
            <a:avLst/>
          </a:prstGeom>
          <a:noFill/>
          <a:ln>
            <a:noFill/>
          </a:ln>
        </p:spPr>
        <p:txBody>
          <a:bodyPr spcFirstLastPara="1" wrap="square" lIns="91425" tIns="45700" rIns="91425" bIns="45700" anchor="b">
            <a:normAutofit/>
          </a:bodyPr>
          <a:lstStyle>
            <a:lvl1pPr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51" name="Google Shape;51;p13"/>
          <p:cNvSpPr>
            <a:spLocks noGrp="1" noEditPoints="1"/>
          </p:cNvSpPr>
          <p:nvPr>
            <p:ph type="body" idx="1"/>
          </p:nvPr>
        </p:nvSpPr>
        <p:spPr>
          <a:xfrm>
            <a:off x="831850" y="4589463"/>
            <a:ext cx="10515600" cy="1500187"/>
          </a:xfrm>
          <a:prstGeom prst="rect">
            <a:avLst/>
          </a:prstGeom>
          <a:noFill/>
          <a:ln>
            <a:noFill/>
          </a:ln>
        </p:spPr>
        <p:txBody>
          <a:bodyPr spcFirstLastPara="1" wrap="square" lIns="91425" tIns="45700" rIns="91425" bIns="45700" anchor="t">
            <a:normAutofit/>
          </a:bodyPr>
          <a:lstStyle>
            <a:lvl1pPr marL="45720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pPr lvl="0"/>
          </a:p>
        </p:txBody>
      </p:sp>
      <p:sp>
        <p:nvSpPr>
          <p:cNvPr id="52" name="Google Shape;52;p13"/>
          <p:cNvSpPr>
            <a:spLocks noGrp="1" noEditPoints="1"/>
          </p:cNvSpPr>
          <p:nvPr>
            <p:ph type="dt" idx="10"/>
          </p:nvPr>
        </p:nvSpPr>
        <p:spPr>
          <a:xfrm>
            <a:off x="838200" y="6356350"/>
            <a:ext cx="2743200" cy="365125"/>
          </a:xfrm>
          <a:prstGeom prst="rect">
            <a:avLst/>
          </a:prstGeom>
          <a:noFill/>
          <a:ln>
            <a:noFill/>
          </a:ln>
        </p:spPr>
        <p:txBody>
          <a:bodyPr spcFirstLastPara="1" wrap="square" lIns="91425" tIns="45700" rIns="91425" bIns="45700" anchor="ctr">
            <a:noAutofit/>
          </a:bodyPr>
          <a:lstStyle>
            <a:lvl1pPr algn="l">
              <a:lnSpc>
                <a:spcPct val="100000"/>
              </a:lnSpc>
              <a:spcBef>
                <a:spcPts val="0"/>
              </a:spcBef>
              <a:spcAft>
                <a:spcPts val="0"/>
              </a:spcAft>
              <a:buSzPts val="14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53" name="Google Shape;53;p13"/>
          <p:cNvSpPr>
            <a:spLocks noGrp="1" noEditPoints="1"/>
          </p:cNvSpPr>
          <p:nvPr>
            <p:ph type="ftr" idx="11"/>
          </p:nvPr>
        </p:nvSpPr>
        <p:spPr>
          <a:xfrm>
            <a:off x="4038600" y="6356350"/>
            <a:ext cx="4114800" cy="365125"/>
          </a:xfrm>
          <a:prstGeom prst="rect">
            <a:avLst/>
          </a:prstGeom>
          <a:noFill/>
          <a:ln>
            <a:noFill/>
          </a:ln>
        </p:spPr>
        <p:txBody>
          <a:bodyPr spcFirstLastPara="1" wrap="square" lIns="91425" tIns="45700" rIns="91425" bIns="45700" anchor="ctr">
            <a:noAutofit/>
          </a:bodyPr>
          <a:lstStyle>
            <a:lvl1pPr algn="ctr">
              <a:lnSpc>
                <a:spcPct val="100000"/>
              </a:lnSpc>
              <a:spcBef>
                <a:spcPts val="0"/>
              </a:spcBef>
              <a:spcAft>
                <a:spcPts val="0"/>
              </a:spcAft>
              <a:buSzPts val="14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54" name="Google Shape;54;p13"/>
          <p:cNvSpPr>
            <a:spLocks noGrp="1" noEditPoints="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oAutofit/>
          </a:bodyPr>
          <a:lstStyle>
            <a:lvl1pPr marL="0" marR="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indent="0" algn="r" rtl="0">
              <a:spcBef>
                <a:spcPts val="0"/>
              </a:spcBef>
              <a:spcAft>
                <a:spcPts val="0"/>
              </a:spcAft>
              <a:buNone/>
            </a:pPr>
            <a:fld id="{00000000-1234-1234-1234-123412341234}" type="slidenum">
              <a:rPr lang="ru-RU"/>
              <a:t>‹#›</a:t>
            </a:fld>
            <a:endParaRPr lang="ru-RU"/>
          </a:p>
        </p:txBody>
      </p:sp>
    </p:spTree>
  </p:cSld>
  <p:clrMapOvr>
    <a:masterClrMapping/>
  </p:clrMapOvr>
  <p:hf dt="0"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cSld name="TWO_OBJECTS_WITH_TEXT">
    <p:spTree>
      <p:nvGrpSpPr>
        <p:cNvPr id="1" name=""/>
        <p:cNvGrpSpPr/>
        <p:nvPr/>
      </p:nvGrpSpPr>
      <p:grpSpPr>
        <a:xfrm>
          <a:off x="0" y="0"/>
          <a:ext cx="0" cy="0"/>
          <a:chOff x="0" y="0"/>
          <a:chExt cx="0" cy="0"/>
        </a:xfrm>
      </p:grpSpPr>
      <p:sp>
        <p:nvSpPr>
          <p:cNvPr id="56" name="Google Shape;56;p14"/>
          <p:cNvSpPr>
            <a:spLocks noGrp="1" noEditPoints="1"/>
          </p:cNvSpPr>
          <p:nvPr>
            <p:ph type="title"/>
          </p:nvPr>
        </p:nvSpPr>
        <p:spPr>
          <a:xfrm>
            <a:off x="839788" y="365125"/>
            <a:ext cx="10515600" cy="1325563"/>
          </a:xfrm>
          <a:prstGeom prst="rect">
            <a:avLst/>
          </a:prstGeom>
          <a:noFill/>
          <a:ln>
            <a:noFill/>
          </a:ln>
        </p:spPr>
        <p:txBody>
          <a:bodyPr spcFirstLastPara="1" wrap="square" lIns="91425" tIns="45700" rIns="91425" bIns="45700" anchor="ctr">
            <a:normAutofit/>
          </a:bodyPr>
          <a:lstStyle>
            <a:lvl1pPr algn="l">
              <a:lnSpc>
                <a:spcPct val="90000"/>
              </a:lnSpc>
              <a:spcBef>
                <a:spcPts val="0"/>
              </a:spcBef>
              <a:spcAft>
                <a:spcPts val="0"/>
              </a:spcAft>
              <a:buClr>
                <a:schemeClr val="dk1"/>
              </a:buClr>
              <a:buSzPts val="18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57" name="Google Shape;57;p14"/>
          <p:cNvSpPr>
            <a:spLocks noGrp="1" noEditPoints="1"/>
          </p:cNvSpPr>
          <p:nvPr>
            <p:ph type="body" idx="1"/>
          </p:nvPr>
        </p:nvSpPr>
        <p:spPr>
          <a:xfrm>
            <a:off x="839788" y="1681163"/>
            <a:ext cx="5157787" cy="823912"/>
          </a:xfrm>
          <a:prstGeom prst="rect">
            <a:avLst/>
          </a:prstGeom>
          <a:noFill/>
          <a:ln>
            <a:noFill/>
          </a:ln>
        </p:spPr>
        <p:txBody>
          <a:bodyPr spcFirstLastPara="1" wrap="square" lIns="91425" tIns="45700" rIns="91425" bIns="45700" anchor="b">
            <a:normAutofit/>
          </a:bodyPr>
          <a:lstStyle>
            <a:lvl1pPr marL="45720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pPr lvl="0"/>
          </a:p>
        </p:txBody>
      </p:sp>
      <p:sp>
        <p:nvSpPr>
          <p:cNvPr id="58" name="Google Shape;58;p14"/>
          <p:cNvSpPr>
            <a:spLocks noGrp="1" noEditPoints="1"/>
          </p:cNvSpPr>
          <p:nvPr>
            <p:ph type="body" idx="2"/>
          </p:nvPr>
        </p:nvSpPr>
        <p:spPr>
          <a:xfrm>
            <a:off x="839788" y="2505075"/>
            <a:ext cx="5157787" cy="3684588"/>
          </a:xfrm>
          <a:prstGeom prst="rect">
            <a:avLst/>
          </a:prstGeom>
          <a:noFill/>
          <a:ln>
            <a:noFill/>
          </a:ln>
        </p:spPr>
        <p:txBody>
          <a:bodyPr spcFirstLastPara="1" wrap="square" lIns="91425" tIns="45700" rIns="91425" bIns="45700" anchor="t">
            <a:normAutofit/>
          </a:bodyPr>
          <a:lstStyle>
            <a:lvl1pPr marL="457200" indent="-342900" algn="l">
              <a:lnSpc>
                <a:spcPct val="90000"/>
              </a:lnSpc>
              <a:spcBef>
                <a:spcPts val="1000"/>
              </a:spcBef>
              <a:spcAft>
                <a:spcPts val="0"/>
              </a:spcAft>
              <a:buClr>
                <a:schemeClr val="dk1"/>
              </a:buClr>
              <a:buSzPts val="1800"/>
              <a:buChar char="•"/>
            </a:lvl1pPr>
            <a:lvl2pPr marL="914400" lvl="1" indent="-342900" algn="l">
              <a:lnSpc>
                <a:spcPct val="90000"/>
              </a:lnSpc>
              <a:spcBef>
                <a:spcPts val="500"/>
              </a:spcBef>
              <a:spcAft>
                <a:spcPts val="0"/>
              </a:spcAft>
              <a:buClr>
                <a:schemeClr val="dk1"/>
              </a:buClr>
              <a:buSzPts val="1800"/>
              <a:buChar char="•"/>
            </a:lvl2pPr>
            <a:lvl3pPr marL="1371600" lvl="2" indent="-342900" algn="l">
              <a:lnSpc>
                <a:spcPct val="90000"/>
              </a:lnSpc>
              <a:spcBef>
                <a:spcPts val="500"/>
              </a:spcBef>
              <a:spcAft>
                <a:spcPts val="0"/>
              </a:spcAft>
              <a:buClr>
                <a:schemeClr val="dk1"/>
              </a:buClr>
              <a:buSzPts val="1800"/>
              <a:buChar char="•"/>
            </a:lvl3pPr>
            <a:lvl4pPr marL="1828800" lvl="3" indent="-342900" algn="l">
              <a:lnSpc>
                <a:spcPct val="90000"/>
              </a:lnSpc>
              <a:spcBef>
                <a:spcPts val="500"/>
              </a:spcBef>
              <a:spcAft>
                <a:spcPts val="0"/>
              </a:spcAft>
              <a:buClr>
                <a:schemeClr val="dk1"/>
              </a:buClr>
              <a:buSzPts val="1800"/>
              <a:buChar char="•"/>
            </a:lvl4pPr>
            <a:lvl5pPr marL="2286000" lvl="4" indent="-342900" algn="l">
              <a:lnSpc>
                <a:spcPct val="90000"/>
              </a:lnSpc>
              <a:spcBef>
                <a:spcPts val="500"/>
              </a:spcBef>
              <a:spcAft>
                <a:spcPts val="0"/>
              </a:spcAft>
              <a:buClr>
                <a:schemeClr val="dk1"/>
              </a:buClr>
              <a:buSzPts val="1800"/>
              <a:buChar char="•"/>
            </a:lvl5pPr>
            <a:lvl6pPr marL="2743200" lvl="5" indent="-342900" algn="l">
              <a:lnSpc>
                <a:spcPct val="90000"/>
              </a:lnSpc>
              <a:spcBef>
                <a:spcPts val="500"/>
              </a:spcBef>
              <a:spcAft>
                <a:spcPts val="0"/>
              </a:spcAft>
              <a:buClr>
                <a:schemeClr val="dk1"/>
              </a:buClr>
              <a:buSzPts val="1800"/>
              <a:buChar char="•"/>
            </a:lvl6pPr>
            <a:lvl7pPr marL="3200400" lvl="6" indent="-342900" algn="l">
              <a:lnSpc>
                <a:spcPct val="90000"/>
              </a:lnSpc>
              <a:spcBef>
                <a:spcPts val="500"/>
              </a:spcBef>
              <a:spcAft>
                <a:spcPts val="0"/>
              </a:spcAft>
              <a:buClr>
                <a:schemeClr val="dk1"/>
              </a:buClr>
              <a:buSzPts val="1800"/>
              <a:buChar char="•"/>
            </a:lvl7pPr>
            <a:lvl8pPr marL="3657600" lvl="7" indent="-342900" algn="l">
              <a:lnSpc>
                <a:spcPct val="90000"/>
              </a:lnSpc>
              <a:spcBef>
                <a:spcPts val="500"/>
              </a:spcBef>
              <a:spcAft>
                <a:spcPts val="0"/>
              </a:spcAft>
              <a:buClr>
                <a:schemeClr val="dk1"/>
              </a:buClr>
              <a:buSzPts val="1800"/>
              <a:buChar char="•"/>
            </a:lvl8pPr>
            <a:lvl9pPr marL="4114800" lvl="8" indent="-342900" algn="l">
              <a:lnSpc>
                <a:spcPct val="90000"/>
              </a:lnSpc>
              <a:spcBef>
                <a:spcPts val="500"/>
              </a:spcBef>
              <a:spcAft>
                <a:spcPts val="0"/>
              </a:spcAft>
              <a:buClr>
                <a:schemeClr val="dk1"/>
              </a:buClr>
              <a:buSzPts val="1800"/>
              <a:buChar char="•"/>
            </a:lvl9pPr>
          </a:lstStyle>
          <a:p>
            <a:pPr lvl="0"/>
          </a:p>
        </p:txBody>
      </p:sp>
      <p:sp>
        <p:nvSpPr>
          <p:cNvPr id="59" name="Google Shape;59;p14"/>
          <p:cNvSpPr>
            <a:spLocks noGrp="1" noEditPoints="1"/>
          </p:cNvSpPr>
          <p:nvPr>
            <p:ph type="body" idx="3"/>
          </p:nvPr>
        </p:nvSpPr>
        <p:spPr>
          <a:xfrm>
            <a:off x="6172200" y="1681163"/>
            <a:ext cx="5183188" cy="823912"/>
          </a:xfrm>
          <a:prstGeom prst="rect">
            <a:avLst/>
          </a:prstGeom>
          <a:noFill/>
          <a:ln>
            <a:noFill/>
          </a:ln>
        </p:spPr>
        <p:txBody>
          <a:bodyPr spcFirstLastPara="1" wrap="square" lIns="91425" tIns="45700" rIns="91425" bIns="45700" anchor="b">
            <a:normAutofit/>
          </a:bodyPr>
          <a:lstStyle>
            <a:lvl1pPr marL="45720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pPr lvl="0"/>
          </a:p>
        </p:txBody>
      </p:sp>
      <p:sp>
        <p:nvSpPr>
          <p:cNvPr id="60" name="Google Shape;60;p14"/>
          <p:cNvSpPr>
            <a:spLocks noGrp="1" noEditPoints="1"/>
          </p:cNvSpPr>
          <p:nvPr>
            <p:ph type="body" idx="4"/>
          </p:nvPr>
        </p:nvSpPr>
        <p:spPr>
          <a:xfrm>
            <a:off x="6172200" y="2505075"/>
            <a:ext cx="5183188" cy="3684588"/>
          </a:xfrm>
          <a:prstGeom prst="rect">
            <a:avLst/>
          </a:prstGeom>
          <a:noFill/>
          <a:ln>
            <a:noFill/>
          </a:ln>
        </p:spPr>
        <p:txBody>
          <a:bodyPr spcFirstLastPara="1" wrap="square" lIns="91425" tIns="45700" rIns="91425" bIns="45700" anchor="t">
            <a:normAutofit/>
          </a:bodyPr>
          <a:lstStyle>
            <a:lvl1pPr marL="457200" indent="-342900" algn="l">
              <a:lnSpc>
                <a:spcPct val="90000"/>
              </a:lnSpc>
              <a:spcBef>
                <a:spcPts val="1000"/>
              </a:spcBef>
              <a:spcAft>
                <a:spcPts val="0"/>
              </a:spcAft>
              <a:buClr>
                <a:schemeClr val="dk1"/>
              </a:buClr>
              <a:buSzPts val="1800"/>
              <a:buChar char="•"/>
            </a:lvl1pPr>
            <a:lvl2pPr marL="914400" lvl="1" indent="-342900" algn="l">
              <a:lnSpc>
                <a:spcPct val="90000"/>
              </a:lnSpc>
              <a:spcBef>
                <a:spcPts val="500"/>
              </a:spcBef>
              <a:spcAft>
                <a:spcPts val="0"/>
              </a:spcAft>
              <a:buClr>
                <a:schemeClr val="dk1"/>
              </a:buClr>
              <a:buSzPts val="1800"/>
              <a:buChar char="•"/>
            </a:lvl2pPr>
            <a:lvl3pPr marL="1371600" lvl="2" indent="-342900" algn="l">
              <a:lnSpc>
                <a:spcPct val="90000"/>
              </a:lnSpc>
              <a:spcBef>
                <a:spcPts val="500"/>
              </a:spcBef>
              <a:spcAft>
                <a:spcPts val="0"/>
              </a:spcAft>
              <a:buClr>
                <a:schemeClr val="dk1"/>
              </a:buClr>
              <a:buSzPts val="1800"/>
              <a:buChar char="•"/>
            </a:lvl3pPr>
            <a:lvl4pPr marL="1828800" lvl="3" indent="-342900" algn="l">
              <a:lnSpc>
                <a:spcPct val="90000"/>
              </a:lnSpc>
              <a:spcBef>
                <a:spcPts val="500"/>
              </a:spcBef>
              <a:spcAft>
                <a:spcPts val="0"/>
              </a:spcAft>
              <a:buClr>
                <a:schemeClr val="dk1"/>
              </a:buClr>
              <a:buSzPts val="1800"/>
              <a:buChar char="•"/>
            </a:lvl4pPr>
            <a:lvl5pPr marL="2286000" lvl="4" indent="-342900" algn="l">
              <a:lnSpc>
                <a:spcPct val="90000"/>
              </a:lnSpc>
              <a:spcBef>
                <a:spcPts val="500"/>
              </a:spcBef>
              <a:spcAft>
                <a:spcPts val="0"/>
              </a:spcAft>
              <a:buClr>
                <a:schemeClr val="dk1"/>
              </a:buClr>
              <a:buSzPts val="1800"/>
              <a:buChar char="•"/>
            </a:lvl5pPr>
            <a:lvl6pPr marL="2743200" lvl="5" indent="-342900" algn="l">
              <a:lnSpc>
                <a:spcPct val="90000"/>
              </a:lnSpc>
              <a:spcBef>
                <a:spcPts val="500"/>
              </a:spcBef>
              <a:spcAft>
                <a:spcPts val="0"/>
              </a:spcAft>
              <a:buClr>
                <a:schemeClr val="dk1"/>
              </a:buClr>
              <a:buSzPts val="1800"/>
              <a:buChar char="•"/>
            </a:lvl6pPr>
            <a:lvl7pPr marL="3200400" lvl="6" indent="-342900" algn="l">
              <a:lnSpc>
                <a:spcPct val="90000"/>
              </a:lnSpc>
              <a:spcBef>
                <a:spcPts val="500"/>
              </a:spcBef>
              <a:spcAft>
                <a:spcPts val="0"/>
              </a:spcAft>
              <a:buClr>
                <a:schemeClr val="dk1"/>
              </a:buClr>
              <a:buSzPts val="1800"/>
              <a:buChar char="•"/>
            </a:lvl7pPr>
            <a:lvl8pPr marL="3657600" lvl="7" indent="-342900" algn="l">
              <a:lnSpc>
                <a:spcPct val="90000"/>
              </a:lnSpc>
              <a:spcBef>
                <a:spcPts val="500"/>
              </a:spcBef>
              <a:spcAft>
                <a:spcPts val="0"/>
              </a:spcAft>
              <a:buClr>
                <a:schemeClr val="dk1"/>
              </a:buClr>
              <a:buSzPts val="1800"/>
              <a:buChar char="•"/>
            </a:lvl8pPr>
            <a:lvl9pPr marL="4114800" lvl="8" indent="-342900" algn="l">
              <a:lnSpc>
                <a:spcPct val="90000"/>
              </a:lnSpc>
              <a:spcBef>
                <a:spcPts val="500"/>
              </a:spcBef>
              <a:spcAft>
                <a:spcPts val="0"/>
              </a:spcAft>
              <a:buClr>
                <a:schemeClr val="dk1"/>
              </a:buClr>
              <a:buSzPts val="1800"/>
              <a:buChar char="•"/>
            </a:lvl9pPr>
          </a:lstStyle>
          <a:p>
            <a:pPr lvl="0"/>
          </a:p>
        </p:txBody>
      </p:sp>
      <p:sp>
        <p:nvSpPr>
          <p:cNvPr id="61" name="Google Shape;61;p14"/>
          <p:cNvSpPr>
            <a:spLocks noGrp="1" noEditPoints="1"/>
          </p:cNvSpPr>
          <p:nvPr>
            <p:ph type="dt" idx="10"/>
          </p:nvPr>
        </p:nvSpPr>
        <p:spPr>
          <a:xfrm>
            <a:off x="838200" y="6356350"/>
            <a:ext cx="2743200" cy="365125"/>
          </a:xfrm>
          <a:prstGeom prst="rect">
            <a:avLst/>
          </a:prstGeom>
          <a:noFill/>
          <a:ln>
            <a:noFill/>
          </a:ln>
        </p:spPr>
        <p:txBody>
          <a:bodyPr spcFirstLastPara="1" wrap="square" lIns="91425" tIns="45700" rIns="91425" bIns="45700" anchor="ctr">
            <a:noAutofit/>
          </a:bodyPr>
          <a:lstStyle>
            <a:lvl1pPr algn="l">
              <a:lnSpc>
                <a:spcPct val="100000"/>
              </a:lnSpc>
              <a:spcBef>
                <a:spcPts val="0"/>
              </a:spcBef>
              <a:spcAft>
                <a:spcPts val="0"/>
              </a:spcAft>
              <a:buSzPts val="14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62" name="Google Shape;62;p14"/>
          <p:cNvSpPr>
            <a:spLocks noGrp="1" noEditPoints="1"/>
          </p:cNvSpPr>
          <p:nvPr>
            <p:ph type="ftr" idx="11"/>
          </p:nvPr>
        </p:nvSpPr>
        <p:spPr>
          <a:xfrm>
            <a:off x="4038600" y="6356350"/>
            <a:ext cx="4114800" cy="365125"/>
          </a:xfrm>
          <a:prstGeom prst="rect">
            <a:avLst/>
          </a:prstGeom>
          <a:noFill/>
          <a:ln>
            <a:noFill/>
          </a:ln>
        </p:spPr>
        <p:txBody>
          <a:bodyPr spcFirstLastPara="1" wrap="square" lIns="91425" tIns="45700" rIns="91425" bIns="45700" anchor="ctr">
            <a:noAutofit/>
          </a:bodyPr>
          <a:lstStyle>
            <a:lvl1pPr algn="ctr">
              <a:lnSpc>
                <a:spcPct val="100000"/>
              </a:lnSpc>
              <a:spcBef>
                <a:spcPts val="0"/>
              </a:spcBef>
              <a:spcAft>
                <a:spcPts val="0"/>
              </a:spcAft>
              <a:buSzPts val="14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63" name="Google Shape;63;p14"/>
          <p:cNvSpPr>
            <a:spLocks noGrp="1" noEditPoints="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oAutofit/>
          </a:bodyPr>
          <a:lstStyle>
            <a:lvl1pPr marL="0" marR="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indent="0" algn="r" rtl="0">
              <a:spcBef>
                <a:spcPts val="0"/>
              </a:spcBef>
              <a:spcAft>
                <a:spcPts val="0"/>
              </a:spcAft>
              <a:buNone/>
            </a:pPr>
            <a:fld id="{00000000-1234-1234-1234-123412341234}" type="slidenum">
              <a:rPr lang="ru-RU"/>
              <a:t>‹#›</a:t>
            </a:fld>
            <a:endParaRPr lang="ru-RU"/>
          </a:p>
        </p:txBody>
      </p:sp>
    </p:spTree>
  </p:cSld>
  <p:clrMapOvr>
    <a:masterClrMapping/>
  </p:clrMapOvr>
  <p:hf dt="0"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TITLE_ONLY">
    <p:spTree>
      <p:nvGrpSpPr>
        <p:cNvPr id="1" name=""/>
        <p:cNvGrpSpPr/>
        <p:nvPr/>
      </p:nvGrpSpPr>
      <p:grpSpPr>
        <a:xfrm>
          <a:off x="0" y="0"/>
          <a:ext cx="0" cy="0"/>
          <a:chOff x="0" y="0"/>
          <a:chExt cx="0" cy="0"/>
        </a:xfrm>
      </p:grpSpPr>
      <p:sp>
        <p:nvSpPr>
          <p:cNvPr id="65" name="Google Shape;65;p15"/>
          <p:cNvSpPr>
            <a:spLocks noGrp="1" noEditPoints="1"/>
          </p:cNvSpPr>
          <p:nvPr>
            <p:ph type="title"/>
          </p:nvPr>
        </p:nvSpPr>
        <p:spPr>
          <a:xfrm>
            <a:off x="838200" y="365125"/>
            <a:ext cx="10515600" cy="1325563"/>
          </a:xfrm>
          <a:prstGeom prst="rect">
            <a:avLst/>
          </a:prstGeom>
          <a:noFill/>
          <a:ln>
            <a:noFill/>
          </a:ln>
        </p:spPr>
        <p:txBody>
          <a:bodyPr spcFirstLastPara="1" wrap="square" lIns="91425" tIns="45700" rIns="91425" bIns="45700" anchor="ctr">
            <a:normAutofit/>
          </a:bodyPr>
          <a:lstStyle>
            <a:lvl1pPr algn="l">
              <a:lnSpc>
                <a:spcPct val="90000"/>
              </a:lnSpc>
              <a:spcBef>
                <a:spcPts val="0"/>
              </a:spcBef>
              <a:spcAft>
                <a:spcPts val="0"/>
              </a:spcAft>
              <a:buClr>
                <a:schemeClr val="dk1"/>
              </a:buClr>
              <a:buSzPts val="18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66" name="Google Shape;66;p15"/>
          <p:cNvSpPr>
            <a:spLocks noGrp="1" noEditPoints="1"/>
          </p:cNvSpPr>
          <p:nvPr>
            <p:ph type="dt" idx="10"/>
          </p:nvPr>
        </p:nvSpPr>
        <p:spPr>
          <a:xfrm>
            <a:off x="838200" y="6356350"/>
            <a:ext cx="2743200" cy="365125"/>
          </a:xfrm>
          <a:prstGeom prst="rect">
            <a:avLst/>
          </a:prstGeom>
          <a:noFill/>
          <a:ln>
            <a:noFill/>
          </a:ln>
        </p:spPr>
        <p:txBody>
          <a:bodyPr spcFirstLastPara="1" wrap="square" lIns="91425" tIns="45700" rIns="91425" bIns="45700" anchor="ctr">
            <a:noAutofit/>
          </a:bodyPr>
          <a:lstStyle>
            <a:lvl1pPr algn="l">
              <a:lnSpc>
                <a:spcPct val="100000"/>
              </a:lnSpc>
              <a:spcBef>
                <a:spcPts val="0"/>
              </a:spcBef>
              <a:spcAft>
                <a:spcPts val="0"/>
              </a:spcAft>
              <a:buSzPts val="14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67" name="Google Shape;67;p15"/>
          <p:cNvSpPr>
            <a:spLocks noGrp="1" noEditPoints="1"/>
          </p:cNvSpPr>
          <p:nvPr>
            <p:ph type="ftr" idx="11"/>
          </p:nvPr>
        </p:nvSpPr>
        <p:spPr>
          <a:xfrm>
            <a:off x="4038600" y="6356350"/>
            <a:ext cx="4114800" cy="365125"/>
          </a:xfrm>
          <a:prstGeom prst="rect">
            <a:avLst/>
          </a:prstGeom>
          <a:noFill/>
          <a:ln>
            <a:noFill/>
          </a:ln>
        </p:spPr>
        <p:txBody>
          <a:bodyPr spcFirstLastPara="1" wrap="square" lIns="91425" tIns="45700" rIns="91425" bIns="45700" anchor="ctr">
            <a:noAutofit/>
          </a:bodyPr>
          <a:lstStyle>
            <a:lvl1pPr algn="ctr">
              <a:lnSpc>
                <a:spcPct val="100000"/>
              </a:lnSpc>
              <a:spcBef>
                <a:spcPts val="0"/>
              </a:spcBef>
              <a:spcAft>
                <a:spcPts val="0"/>
              </a:spcAft>
              <a:buSzPts val="1400"/>
              <a:buNone/>
            </a:lvl1pPr>
            <a:lvl2pPr lvl="1" algn="l">
              <a:lnSpc>
                <a:spcPct val="100000"/>
              </a:lnSpc>
              <a:spcBef>
                <a:spcPts val="0"/>
              </a:spcBef>
              <a:spcAft>
                <a:spcPts val="0"/>
              </a:spcAft>
              <a:buSzPts val="1400"/>
              <a:buNone/>
            </a:lvl2pPr>
            <a:lvl3pPr lvl="2" algn="l">
              <a:lnSpc>
                <a:spcPct val="100000"/>
              </a:lnSpc>
              <a:spcBef>
                <a:spcPts val="0"/>
              </a:spcBef>
              <a:spcAft>
                <a:spcPts val="0"/>
              </a:spcAft>
              <a:buSzPts val="1400"/>
              <a:buNone/>
            </a:lvl3pPr>
            <a:lvl4pPr lvl="3" algn="l">
              <a:lnSpc>
                <a:spcPct val="100000"/>
              </a:lnSpc>
              <a:spcBef>
                <a:spcPts val="0"/>
              </a:spcBef>
              <a:spcAft>
                <a:spcPts val="0"/>
              </a:spcAft>
              <a:buSzPts val="1400"/>
              <a:buNone/>
            </a:lvl4pPr>
            <a:lvl5pPr lvl="4" algn="l">
              <a:lnSpc>
                <a:spcPct val="100000"/>
              </a:lnSpc>
              <a:spcBef>
                <a:spcPts val="0"/>
              </a:spcBef>
              <a:spcAft>
                <a:spcPts val="0"/>
              </a:spcAft>
              <a:buSzPts val="1400"/>
              <a:buNone/>
            </a:lvl5pPr>
            <a:lvl6pPr lvl="5" algn="l">
              <a:lnSpc>
                <a:spcPct val="100000"/>
              </a:lnSpc>
              <a:spcBef>
                <a:spcPts val="0"/>
              </a:spcBef>
              <a:spcAft>
                <a:spcPts val="0"/>
              </a:spcAft>
              <a:buSzPts val="1400"/>
              <a:buNone/>
            </a:lvl6pPr>
            <a:lvl7pPr lvl="6" algn="l">
              <a:lnSpc>
                <a:spcPct val="100000"/>
              </a:lnSpc>
              <a:spcBef>
                <a:spcPts val="0"/>
              </a:spcBef>
              <a:spcAft>
                <a:spcPts val="0"/>
              </a:spcAft>
              <a:buSzPts val="1400"/>
              <a:buNone/>
            </a:lvl7pPr>
            <a:lvl8pPr lvl="7" algn="l">
              <a:lnSpc>
                <a:spcPct val="100000"/>
              </a:lnSpc>
              <a:spcBef>
                <a:spcPts val="0"/>
              </a:spcBef>
              <a:spcAft>
                <a:spcPts val="0"/>
              </a:spcAft>
              <a:buSzPts val="1400"/>
              <a:buNone/>
            </a:lvl8pPr>
            <a:lvl9pPr lvl="8" algn="l">
              <a:lnSpc>
                <a:spcPct val="100000"/>
              </a:lnSpc>
              <a:spcBef>
                <a:spcPts val="0"/>
              </a:spcBef>
              <a:spcAft>
                <a:spcPts val="0"/>
              </a:spcAft>
              <a:buSzPts val="1400"/>
              <a:buNone/>
            </a:lvl9pPr>
          </a:lstStyle>
          <a:p/>
        </p:txBody>
      </p:sp>
      <p:sp>
        <p:nvSpPr>
          <p:cNvPr id="68" name="Google Shape;68;p15"/>
          <p:cNvSpPr>
            <a:spLocks noGrp="1" noEditPoints="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oAutofit/>
          </a:bodyPr>
          <a:lstStyle>
            <a:lvl1pPr marL="0" marR="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indent="0" algn="r" rtl="0">
              <a:spcBef>
                <a:spcPts val="0"/>
              </a:spcBef>
              <a:spcAft>
                <a:spcPts val="0"/>
              </a:spcAft>
              <a:buNone/>
            </a:pPr>
            <a:fld id="{00000000-1234-1234-1234-123412341234}" type="slidenum">
              <a:rPr lang="ru-RU"/>
              <a:t>‹#›</a:t>
            </a:fld>
            <a:endParaRPr lang="ru-RU"/>
          </a:p>
        </p:txBody>
      </p:sp>
    </p:spTree>
  </p:cSld>
  <p:clrMapOvr>
    <a:masterClrMapping/>
  </p:clrMapOvr>
  <p:hf dt="0" sldNum="0" hdr="0" ftr="0"/>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
            <a:alphaModFix/>
          </a:blip>
          <a:srcRect l="0" t="0" r="0" b="0"/>
          <a:stretch>
            <a:fillRect/>
          </a:stretch>
        </a:blipFill>
      </p:bgPr>
    </p:bg>
    <p:spTree>
      <p:nvGrpSpPr>
        <p:cNvPr id="1" name=""/>
        <p:cNvGrpSpPr/>
        <p:nvPr/>
      </p:nvGrpSpPr>
      <p:grpSpPr>
        <a:xfrm>
          <a:off x="0" y="0"/>
          <a:ext cx="0" cy="0"/>
          <a:chOff x="0" y="0"/>
          <a:chExt cx="0" cy="0"/>
        </a:xfrm>
      </p:grpSpPr>
      <p:sp>
        <p:nvSpPr>
          <p:cNvPr id="10" name="Google Shape;10;p7"/>
          <p:cNvSpPr>
            <a:spLocks noGrp="1" noEditPoints="1"/>
          </p:cNvSpPr>
          <p:nvPr>
            <p:ph type="title"/>
          </p:nvPr>
        </p:nvSpPr>
        <p:spPr>
          <a:xfrm>
            <a:off x="838200" y="365125"/>
            <a:ext cx="10515600" cy="1325563"/>
          </a:xfrm>
          <a:prstGeom prst="rect">
            <a:avLst/>
          </a:prstGeom>
          <a:noFill/>
          <a:ln>
            <a:noFill/>
          </a:ln>
        </p:spPr>
        <p:txBody>
          <a:bodyPr spcFirstLastPara="1" wrap="square" lIns="91425" tIns="45700" rIns="91425" bIns="45700" anchor="ctr">
            <a:normAutofit/>
          </a:bodyPr>
          <a:lstStyle>
            <a:lvl1pPr marR="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p:txBody>
      </p:sp>
      <p:sp>
        <p:nvSpPr>
          <p:cNvPr id="11" name="Google Shape;11;p7"/>
          <p:cNvSpPr>
            <a:spLocks noGrp="1" noEditPoints="1"/>
          </p:cNvSpPr>
          <p:nvPr>
            <p:ph type="body" idx="1"/>
          </p:nvPr>
        </p:nvSpPr>
        <p:spPr>
          <a:xfrm>
            <a:off x="838200" y="1825625"/>
            <a:ext cx="10515600" cy="4351338"/>
          </a:xfrm>
          <a:prstGeom prst="rect">
            <a:avLst/>
          </a:prstGeom>
          <a:noFill/>
          <a:ln>
            <a:noFill/>
          </a:ln>
        </p:spPr>
        <p:txBody>
          <a:bodyPr spcFirstLastPara="1" wrap="square" lIns="91425" tIns="45700" rIns="91425" bIns="45700" anchor="t">
            <a:normAutofit/>
          </a:bodyPr>
          <a:lstStyle>
            <a:lvl1pPr marL="457200" marR="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lvl="0"/>
          </a:p>
        </p:txBody>
      </p:sp>
      <p:sp>
        <p:nvSpPr>
          <p:cNvPr id="12" name="Google Shape;12;p7"/>
          <p:cNvSpPr>
            <a:spLocks noGrp="1" noEditPoints="1"/>
          </p:cNvSpPr>
          <p:nvPr>
            <p:ph type="dt" idx="10"/>
          </p:nvPr>
        </p:nvSpPr>
        <p:spPr>
          <a:xfrm>
            <a:off x="838200" y="6356350"/>
            <a:ext cx="2743200" cy="365125"/>
          </a:xfrm>
          <a:prstGeom prst="rect">
            <a:avLst/>
          </a:prstGeom>
          <a:noFill/>
          <a:ln>
            <a:noFill/>
          </a:ln>
        </p:spPr>
        <p:txBody>
          <a:bodyPr spcFirstLastPara="1" wrap="square" lIns="91425" tIns="45700" rIns="91425" bIns="45700" anchor="ctr">
            <a:noAutofit/>
          </a:bodyPr>
          <a:lstStyle>
            <a:lvl1pPr marR="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p:txBody>
      </p:sp>
      <p:sp>
        <p:nvSpPr>
          <p:cNvPr id="13" name="Google Shape;13;p7"/>
          <p:cNvSpPr>
            <a:spLocks noGrp="1" noEditPoints="1"/>
          </p:cNvSpPr>
          <p:nvPr>
            <p:ph type="ftr" idx="11"/>
          </p:nvPr>
        </p:nvSpPr>
        <p:spPr>
          <a:xfrm>
            <a:off x="4038600" y="6356350"/>
            <a:ext cx="4114800" cy="365125"/>
          </a:xfrm>
          <a:prstGeom prst="rect">
            <a:avLst/>
          </a:prstGeom>
          <a:noFill/>
          <a:ln>
            <a:noFill/>
          </a:ln>
        </p:spPr>
        <p:txBody>
          <a:bodyPr spcFirstLastPara="1" wrap="square" lIns="91425" tIns="45700" rIns="91425" bIns="45700" anchor="ctr">
            <a:noAutofit/>
          </a:bodyPr>
          <a:lstStyle>
            <a:lvl1pPr marR="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p:txBody>
      </p:sp>
      <p:sp>
        <p:nvSpPr>
          <p:cNvPr id="14" name="Google Shape;14;p7"/>
          <p:cNvSpPr>
            <a:spLocks noGrp="1" noEditPoints="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oAutofit/>
          </a:bodyPr>
          <a:lstStyle>
            <a:lvl1pPr marL="0" marR="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indent="0" algn="r" rtl="0">
              <a:spcBef>
                <a:spcPts val="0"/>
              </a:spcBef>
              <a:spcAft>
                <a:spcPts val="0"/>
              </a:spcAft>
              <a:buNone/>
            </a:pPr>
            <a:fld id="{00000000-1234-1234-1234-123412341234}" type="slidenum">
              <a:rPr lang="ru-RU"/>
              <a:t>‹#›</a:t>
            </a:fld>
            <a:endParaRPr lang="ru-RU"/>
          </a:p>
        </p:txBody>
      </p:sp>
    </p:spTree>
  </p:cSld>
  <p:clrMap bg1="lt1" tx1="dk1" bg2="dk2" tx2="lt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sldNum="0" hdr="0" ftr="0"/>
  <p:txStyles>
    <p:titleStyle>
      <a:lvl1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lvl1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image4.png"/><Relationship Id="rId2" Type="http://schemas.openxmlformats.org/officeDocument/2006/relationships/image" Target="../media/image5.png"/><Relationship Id="rId3" Type="http://schemas.openxmlformats.org/officeDocument/2006/relationships/slideLayout" Target="../slideLayouts/slideLayout3.xm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 name="Google Shape;92;p1" descr="Аудитория"/>
          <p:cNvPicPr preferRelativeResize="0"/>
          <p:nvPr>
            <p:ph type="body" idx="1"/>
          </p:nvPr>
        </p:nvPicPr>
        <p:blipFill>
          <a:blip r:embed="rId1">
            <a:alphaModFix/>
          </a:blip>
          <a:srcRect/>
          <a:stretch>
            <a:fillRect/>
          </a:stretch>
        </p:blipFill>
        <p:spPr>
          <a:xfrm flipH="1">
            <a:off x="488325" y="1760425"/>
            <a:ext cx="3348600" cy="3784200"/>
          </a:xfrm>
          <a:prstGeom prst="rect">
            <a:avLst/>
          </a:prstGeom>
          <a:noFill/>
          <a:ln>
            <a:noFill/>
          </a:ln>
          <a:effectLst>
            <a:outerShdw blurRad="57150" dist="19050" dir="5400000" algn="bl" rotWithShape="0">
              <a:srgbClr val="000000">
                <a:alpha val="49803"/>
              </a:srgbClr>
            </a:outerShdw>
          </a:effectLst>
        </p:spPr>
      </p:pic>
      <p:sp>
        <p:nvSpPr>
          <p:cNvPr id="93" name="Google Shape;93;p1"/>
          <p:cNvSpPr/>
          <p:nvPr/>
        </p:nvSpPr>
        <p:spPr>
          <a:xfrm>
            <a:off x="3906675" y="2050175"/>
            <a:ext cx="7938900" cy="1068611"/>
          </a:xfrm>
          <a:prstGeom prst="rect">
            <a:avLst/>
          </a:prstGeom>
          <a:noFill/>
          <a:ln>
            <a:noFill/>
          </a:ln>
        </p:spPr>
        <p:txBody>
          <a:bodyPr spcFirstLastPara="1" wrap="square" lIns="91425" tIns="45700" rIns="91425" bIns="45700" anchor="t">
            <a:spAutoFit/>
          </a:bodyPr>
          <a:lstStyle/>
          <a:p>
            <a:pPr marL="0" marR="0" indent="0" algn="ctr" rtl="0">
              <a:lnSpc>
                <a:spcPct val="100000"/>
              </a:lnSpc>
              <a:spcBef>
                <a:spcPts val="0"/>
              </a:spcBef>
              <a:spcAft>
                <a:spcPts val="0"/>
              </a:spcAft>
              <a:buClr>
                <a:srgbClr val="000000"/>
              </a:buClr>
              <a:buSzPts val="3200"/>
              <a:buFont typeface="Arial"/>
              <a:buNone/>
            </a:pPr>
            <a:r>
              <a:rPr lang="ru-RU" sz="3200" b="0" i="0" u="none" strike="noStrike" cap="none">
                <a:solidFill>
                  <a:srgbClr val="1F3864"/>
                </a:solidFill>
                <a:latin typeface="Calibri"/>
                <a:ea typeface="Calibri"/>
                <a:cs typeface="Calibri"/>
                <a:sym typeface="Calibri"/>
              </a:rPr>
              <a:t>«Метод </a:t>
            </a:r>
            <a:r>
              <a:rPr lang="en-US" sz="3200" b="0" i="0" u="none" strike="noStrike" cap="none">
                <a:solidFill>
                  <a:srgbClr val="1F3864"/>
                </a:solidFill>
                <a:latin typeface="Calibri"/>
                <a:ea typeface="Calibri"/>
                <a:cs typeface="Calibri"/>
                <a:sym typeface="Calibri"/>
              </a:rPr>
              <a:t>INSERT </a:t>
            </a:r>
            <a:r>
              <a:rPr lang="ru-RU" sz="3200" b="0" i="0" u="none" strike="noStrike" cap="none">
                <a:solidFill>
                  <a:srgbClr val="1F3864"/>
                </a:solidFill>
                <a:latin typeface="Calibri"/>
                <a:ea typeface="Calibri"/>
                <a:cs typeface="Calibri"/>
                <a:sym typeface="Calibri"/>
              </a:rPr>
              <a:t>на уроке литературы </a:t>
            </a:r>
          </a:p>
          <a:p>
            <a:pPr marL="0" marR="0" indent="0" algn="ctr" rtl="0">
              <a:lnSpc>
                <a:spcPct val="100000"/>
              </a:lnSpc>
              <a:spcBef>
                <a:spcPts val="0"/>
              </a:spcBef>
              <a:spcAft>
                <a:spcPts val="0"/>
              </a:spcAft>
              <a:buClr>
                <a:srgbClr val="000000"/>
              </a:buClr>
              <a:buSzPts val="3200"/>
              <a:buFont typeface="Arial"/>
              <a:buNone/>
            </a:pPr>
            <a:r>
              <a:rPr lang="ru-RU" sz="3200" b="0" i="0" u="none" strike="noStrike" cap="none">
                <a:solidFill>
                  <a:srgbClr val="1F3864"/>
                </a:solidFill>
                <a:latin typeface="Calibri"/>
                <a:ea typeface="Calibri"/>
                <a:cs typeface="Calibri"/>
                <a:sym typeface="Calibri"/>
              </a:rPr>
              <a:t>во 2 классе»</a:t>
            </a:r>
            <a:endParaRPr sz="3200" b="0" i="0" u="none" strike="noStrike" cap="none">
              <a:solidFill>
                <a:srgbClr val="1F3864"/>
              </a:solidFill>
              <a:latin typeface="Calibri"/>
              <a:ea typeface="Calibri"/>
              <a:cs typeface="Calibri"/>
              <a:sym typeface="Calibri"/>
            </a:endParaRPr>
          </a:p>
        </p:txBody>
      </p:sp>
      <p:sp>
        <p:nvSpPr>
          <p:cNvPr id="94" name="Google Shape;94;p1"/>
          <p:cNvSpPr/>
          <p:nvPr/>
        </p:nvSpPr>
        <p:spPr>
          <a:xfrm>
            <a:off x="2125875" y="235950"/>
            <a:ext cx="7226100" cy="1385100"/>
          </a:xfrm>
          <a:prstGeom prst="rect">
            <a:avLst/>
          </a:prstGeom>
          <a:noFill/>
          <a:ln>
            <a:noFill/>
          </a:ln>
        </p:spPr>
        <p:txBody>
          <a:bodyPr spcFirstLastPara="1" wrap="square" lIns="91425" tIns="45700" rIns="91425" bIns="45700" anchor="t">
            <a:spAutoFit/>
          </a:bodyPr>
          <a:lstStyle/>
          <a:p>
            <a:pPr marL="0" marR="0" indent="0" algn="ctr" rtl="0">
              <a:lnSpc>
                <a:spcPct val="100000"/>
              </a:lnSpc>
              <a:spcBef>
                <a:spcPts val="0"/>
              </a:spcBef>
              <a:spcAft>
                <a:spcPts val="0"/>
              </a:spcAft>
              <a:buClr>
                <a:srgbClr val="000000"/>
              </a:buClr>
              <a:buSzPts val="2800"/>
              <a:buFont typeface="Arial"/>
              <a:buNone/>
            </a:pPr>
            <a:r>
              <a:rPr lang="ru-RU" sz="2800" b="1" i="0" u="none" strike="noStrike" cap="none">
                <a:solidFill>
                  <a:srgbClr val="1F3864"/>
                </a:solidFill>
                <a:latin typeface="Calibri"/>
                <a:ea typeface="Calibri"/>
                <a:cs typeface="Calibri"/>
                <a:sym typeface="Calibri"/>
              </a:rPr>
              <a:t>Региональный </a:t>
            </a:r>
            <a:r>
              <a:rPr lang="ru-RU" sz="2800" b="1">
                <a:solidFill>
                  <a:srgbClr val="1F3864"/>
                </a:solidFill>
                <a:latin typeface="Calibri"/>
                <a:ea typeface="Calibri"/>
                <a:cs typeface="Calibri"/>
                <a:sym typeface="Calibri"/>
              </a:rPr>
              <a:t>интенсив</a:t>
            </a:r>
            <a:r>
              <a:rPr lang="ru-RU" sz="2800" b="1" i="0" u="none" strike="noStrike" cap="none">
                <a:solidFill>
                  <a:srgbClr val="1F3864"/>
                </a:solidFill>
                <a:latin typeface="Calibri"/>
                <a:ea typeface="Calibri"/>
                <a:cs typeface="Calibri"/>
                <a:sym typeface="Calibri"/>
              </a:rPr>
              <a:t> </a:t>
            </a:r>
            <a:endParaRPr sz="2800" b="1" i="0" u="none" strike="noStrike" cap="none">
              <a:solidFill>
                <a:srgbClr val="1F3864"/>
              </a:solidFill>
              <a:latin typeface="Calibri"/>
              <a:ea typeface="Calibri"/>
              <a:cs typeface="Calibri"/>
              <a:sym typeface="Calibri"/>
            </a:endParaRPr>
          </a:p>
          <a:p>
            <a:pPr marL="0" marR="0" indent="0" algn="ctr" rtl="0">
              <a:lnSpc>
                <a:spcPct val="100000"/>
              </a:lnSpc>
              <a:spcBef>
                <a:spcPts val="0"/>
              </a:spcBef>
              <a:spcAft>
                <a:spcPts val="0"/>
              </a:spcAft>
              <a:buClr>
                <a:srgbClr val="000000"/>
              </a:buClr>
              <a:buSzPts val="2800"/>
              <a:buFont typeface="Arial"/>
              <a:buNone/>
            </a:pPr>
            <a:r>
              <a:rPr lang="ru-RU" sz="2800" b="1" i="0" u="none" strike="noStrike" cap="none">
                <a:solidFill>
                  <a:srgbClr val="1F3864"/>
                </a:solidFill>
                <a:latin typeface="Calibri"/>
                <a:ea typeface="Calibri"/>
                <a:cs typeface="Calibri"/>
                <a:sym typeface="Calibri"/>
              </a:rPr>
              <a:t>«</a:t>
            </a:r>
            <a:r>
              <a:rPr lang="ru-RU" sz="2800" b="1">
                <a:solidFill>
                  <a:srgbClr val="1F3864"/>
                </a:solidFill>
                <a:latin typeface="Calibri"/>
                <a:ea typeface="Calibri"/>
                <a:cs typeface="Calibri"/>
                <a:sym typeface="Calibri"/>
              </a:rPr>
              <a:t>Конструирование урока: от идеи до результата</a:t>
            </a:r>
            <a:r>
              <a:rPr lang="ru-RU" sz="2800" b="1" i="0" u="none" strike="noStrike" cap="none">
                <a:solidFill>
                  <a:srgbClr val="1F3864"/>
                </a:solidFill>
                <a:latin typeface="Calibri"/>
                <a:ea typeface="Calibri"/>
                <a:cs typeface="Calibri"/>
                <a:sym typeface="Calibri"/>
              </a:rPr>
              <a:t>»</a:t>
            </a:r>
            <a:endParaRPr sz="1400" b="1" i="0" u="none" strike="noStrike" cap="none">
              <a:solidFill>
                <a:srgbClr val="000000"/>
              </a:solidFill>
              <a:latin typeface="Arial"/>
              <a:ea typeface="Arial"/>
              <a:cs typeface="Arial"/>
              <a:sym typeface="Arial"/>
            </a:endParaRPr>
          </a:p>
        </p:txBody>
      </p:sp>
      <p:sp>
        <p:nvSpPr>
          <p:cNvPr id="95" name="Google Shape;95;p1"/>
          <p:cNvSpPr/>
          <p:nvPr/>
        </p:nvSpPr>
        <p:spPr>
          <a:xfrm>
            <a:off x="4828136" y="4788253"/>
            <a:ext cx="6096000" cy="494594"/>
          </a:xfrm>
          <a:prstGeom prst="rect">
            <a:avLst/>
          </a:prstGeom>
          <a:noFill/>
          <a:ln>
            <a:noFill/>
          </a:ln>
        </p:spPr>
        <p:txBody>
          <a:bodyPr spcFirstLastPara="1" wrap="square" lIns="91425" tIns="45700" rIns="91425" bIns="45700" anchor="t">
            <a:spAutoFit/>
          </a:bodyPr>
          <a:lstStyle/>
          <a:p>
            <a:pPr marL="0" marR="0" indent="0" algn="just" rtl="0">
              <a:lnSpc>
                <a:spcPct val="70000"/>
              </a:lnSpc>
              <a:spcBef>
                <a:spcPts val="0"/>
              </a:spcBef>
              <a:spcAft>
                <a:spcPts val="0"/>
              </a:spcAft>
              <a:buClr>
                <a:srgbClr val="000000"/>
              </a:buClr>
              <a:buSzPts val="1800"/>
              <a:buFont typeface="Arial"/>
              <a:buNone/>
            </a:pPr>
            <a:r>
              <a:rPr lang="ru-RU" sz="1800" b="1" i="1" u="none" strike="noStrike" cap="none">
                <a:solidFill>
                  <a:srgbClr val="1D3152"/>
                </a:solidFill>
                <a:latin typeface="Calibri"/>
                <a:ea typeface="Calibri"/>
                <a:cs typeface="Calibri"/>
                <a:sym typeface="Calibri"/>
              </a:rPr>
              <a:t>Чурочкина Мария Александровна</a:t>
            </a:r>
            <a:endParaRPr sz="1400" b="0" i="0" u="none" strike="noStrike" cap="none">
              <a:solidFill>
                <a:srgbClr val="000000"/>
              </a:solidFill>
              <a:latin typeface="Arial"/>
              <a:ea typeface="Arial"/>
              <a:cs typeface="Arial"/>
              <a:sym typeface="Arial"/>
            </a:endParaRPr>
          </a:p>
          <a:p>
            <a:pPr marL="0" marR="0" indent="0" algn="just" rtl="0">
              <a:lnSpc>
                <a:spcPct val="70000"/>
              </a:lnSpc>
              <a:spcBef>
                <a:spcPts val="0"/>
              </a:spcBef>
              <a:spcAft>
                <a:spcPts val="0"/>
              </a:spcAft>
              <a:buClr>
                <a:srgbClr val="000000"/>
              </a:buClr>
              <a:buSzPts val="1800"/>
              <a:buFont typeface="Arial"/>
              <a:buNone/>
            </a:pPr>
            <a:r>
              <a:rPr lang="ru-RU" sz="1800" b="1" i="1" u="none" strike="noStrike" cap="none">
                <a:solidFill>
                  <a:srgbClr val="1D3152"/>
                </a:solidFill>
                <a:latin typeface="Calibri"/>
                <a:ea typeface="Calibri"/>
                <a:cs typeface="Calibri"/>
                <a:sym typeface="Calibri"/>
              </a:rPr>
              <a:t>Учитель начальных классов, МБОУ СОШ №6, Балашиха</a:t>
            </a:r>
            <a:endParaRPr sz="1800" b="1" i="1" u="none" strike="noStrike" cap="none">
              <a:solidFill>
                <a:srgbClr val="1D3152"/>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Google Shape;101;p2"/>
          <p:cNvSpPr>
            <a:spLocks noGrp="1" noEditPoints="1"/>
          </p:cNvSpPr>
          <p:nvPr>
            <p:ph type="body" idx="1"/>
          </p:nvPr>
        </p:nvSpPr>
        <p:spPr>
          <a:xfrm>
            <a:off x="838200" y="1825625"/>
            <a:ext cx="10515600" cy="4351338"/>
          </a:xfrm>
          <a:prstGeom prst="rect">
            <a:avLst/>
          </a:prstGeom>
          <a:noFill/>
          <a:ln>
            <a:noFill/>
          </a:ln>
        </p:spPr>
        <p:txBody>
          <a:bodyPr spcFirstLastPara="1" wrap="square" lIns="91425" tIns="45700" rIns="91425" bIns="45700" anchor="t">
            <a:normAutofit/>
          </a:bodyPr>
          <a:lstStyle/>
          <a:p>
            <a:pPr marL="228600" indent="-50800" algn="just" rtl="0">
              <a:lnSpc>
                <a:spcPct val="90000"/>
              </a:lnSpc>
              <a:spcBef>
                <a:spcPts val="0"/>
              </a:spcBef>
              <a:spcAft>
                <a:spcPts val="0"/>
              </a:spcAft>
              <a:buClr>
                <a:schemeClr val="dk1"/>
              </a:buClr>
              <a:buSzPts val="2800"/>
              <a:buNone/>
            </a:pPr>
            <a:r>
              <a:rPr lang="ru-RU">
                <a:latin typeface="Times New Roman"/>
                <a:ea typeface="Times New Roman"/>
                <a:cs typeface="Times New Roman"/>
              </a:rPr>
              <a:t>Цель: Познакомить учащихся с методом </a:t>
            </a:r>
            <a:r>
              <a:rPr lang="en-US">
                <a:latin typeface="Times New Roman"/>
                <a:ea typeface="Times New Roman"/>
                <a:cs typeface="Times New Roman"/>
              </a:rPr>
              <a:t>INSERT</a:t>
            </a:r>
            <a:r>
              <a:rPr lang="ru-RU">
                <a:latin typeface="Times New Roman"/>
                <a:ea typeface="Times New Roman"/>
                <a:cs typeface="Times New Roman"/>
              </a:rPr>
              <a:t> (ИНСЕРТ)</a:t>
            </a:r>
            <a:r>
              <a:rPr lang="en-US">
                <a:latin typeface="Times New Roman"/>
                <a:ea typeface="Times New Roman"/>
                <a:cs typeface="Times New Roman"/>
              </a:rPr>
              <a:t>.</a:t>
            </a:r>
            <a:endParaRPr>
              <a:latin typeface="Times New Roman"/>
              <a:ea typeface="Times New Roman"/>
              <a:cs typeface="Times New Roman"/>
            </a:endParaRPr>
          </a:p>
          <a:p>
            <a:pPr marL="228600" indent="-50800" algn="just" rtl="0">
              <a:lnSpc>
                <a:spcPct val="90000"/>
              </a:lnSpc>
              <a:spcBef>
                <a:spcPts val="0"/>
              </a:spcBef>
              <a:spcAft>
                <a:spcPts val="0"/>
              </a:spcAft>
              <a:buClr>
                <a:schemeClr val="dk1"/>
              </a:buClr>
              <a:buSzPts val="2800"/>
              <a:buNone/>
            </a:pPr>
            <a:r>
              <a:rPr lang="ru-RU">
                <a:latin typeface="Times New Roman"/>
                <a:ea typeface="Times New Roman"/>
                <a:cs typeface="Times New Roman"/>
              </a:rPr>
              <a:t>Задачи:</a:t>
            </a:r>
            <a:r>
              <a:rPr lang="en-US">
                <a:latin typeface="Times New Roman"/>
                <a:ea typeface="Times New Roman"/>
                <a:cs typeface="Times New Roman"/>
              </a:rPr>
              <a:t> </a:t>
            </a:r>
            <a:endParaRPr lang="ru-RU">
              <a:latin typeface="Times New Roman"/>
              <a:ea typeface="Times New Roman"/>
              <a:cs typeface="Times New Roman"/>
            </a:endParaRPr>
          </a:p>
          <a:p>
            <a:pPr algn="just" rtl="0">
              <a:lnSpc>
                <a:spcPct val="90000"/>
              </a:lnSpc>
              <a:spcBef>
                <a:spcPts val="0"/>
              </a:spcBef>
              <a:spcAft>
                <a:spcPts val="0"/>
              </a:spcAft>
              <a:buClr>
                <a:schemeClr val="dk1"/>
              </a:buClr>
              <a:buSzPts val="2800"/>
              <a:buFont typeface="Arial"/>
              <a:buChar char="•"/>
            </a:pPr>
            <a:r>
              <a:rPr lang="en-US">
                <a:latin typeface="Times New Roman"/>
                <a:ea typeface="Times New Roman"/>
                <a:cs typeface="Times New Roman"/>
              </a:rPr>
              <a:t>Развивать навыки осознанного чтения</a:t>
            </a:r>
            <a:r>
              <a:rPr lang="ru-RU">
                <a:latin typeface="Times New Roman"/>
                <a:ea typeface="Times New Roman"/>
                <a:cs typeface="Times New Roman"/>
              </a:rPr>
              <a:t>.</a:t>
            </a:r>
          </a:p>
          <a:p>
            <a:pPr algn="just" rtl="0">
              <a:lnSpc>
                <a:spcPct val="90000"/>
              </a:lnSpc>
              <a:spcBef>
                <a:spcPts val="0"/>
              </a:spcBef>
              <a:spcAft>
                <a:spcPts val="0"/>
              </a:spcAft>
              <a:buClr>
                <a:schemeClr val="dk1"/>
              </a:buClr>
              <a:buSzPts val="2800"/>
              <a:buFont typeface="Arial"/>
              <a:buChar char="•"/>
            </a:pPr>
            <a:r>
              <a:rPr lang="ru-RU">
                <a:latin typeface="Times New Roman"/>
                <a:ea typeface="Times New Roman"/>
                <a:cs typeface="Times New Roman"/>
              </a:rPr>
              <a:t>Формировать умение работать с информацией.</a:t>
            </a:r>
          </a:p>
          <a:p>
            <a:pPr algn="just" rtl="0">
              <a:lnSpc>
                <a:spcPct val="90000"/>
              </a:lnSpc>
              <a:spcBef>
                <a:spcPts val="0"/>
              </a:spcBef>
              <a:spcAft>
                <a:spcPts val="0"/>
              </a:spcAft>
              <a:buClr>
                <a:schemeClr val="dk1"/>
              </a:buClr>
              <a:buSzPts val="2800"/>
              <a:buFont typeface="Arial"/>
              <a:buChar char="•"/>
            </a:pPr>
            <a:r>
              <a:rPr lang="ru-RU">
                <a:latin typeface="Times New Roman"/>
                <a:ea typeface="Times New Roman"/>
                <a:cs typeface="Times New Roman"/>
              </a:rPr>
              <a:t>Развивать критическое мышление.</a:t>
            </a:r>
          </a:p>
          <a:p>
            <a:pPr algn="just" rtl="0">
              <a:lnSpc>
                <a:spcPct val="90000"/>
              </a:lnSpc>
              <a:spcBef>
                <a:spcPts val="0"/>
              </a:spcBef>
              <a:spcAft>
                <a:spcPts val="0"/>
              </a:spcAft>
              <a:buClr>
                <a:schemeClr val="dk1"/>
              </a:buClr>
              <a:buSzPts val="2800"/>
              <a:buFont typeface="Arial"/>
              <a:buChar char="•"/>
            </a:pPr>
            <a:r>
              <a:rPr lang="ru-RU">
                <a:latin typeface="Times New Roman"/>
                <a:ea typeface="Times New Roman"/>
                <a:cs typeface="Times New Roman"/>
              </a:rPr>
              <a:t>Стимулировать мотивацию к чтению.</a:t>
            </a:r>
          </a:p>
          <a:p>
            <a:pPr marL="228600" indent="-50800" algn="just" rtl="0">
              <a:lnSpc>
                <a:spcPct val="90000"/>
              </a:lnSpc>
              <a:spcBef>
                <a:spcPts val="0"/>
              </a:spcBef>
              <a:spcAft>
                <a:spcPts val="0"/>
              </a:spcAft>
              <a:buClr>
                <a:schemeClr val="dk1"/>
              </a:buClr>
              <a:buSzPts val="2800"/>
              <a:buNone/>
            </a:pPr>
            <a:endParaRPr lang="ru-RU"/>
          </a:p>
          <a:p>
            <a:pPr marL="228600" indent="-50800" algn="just" rtl="0">
              <a:lnSpc>
                <a:spcPct val="90000"/>
              </a:lnSpc>
              <a:spcBef>
                <a:spcPts val="0"/>
              </a:spcBef>
              <a:spcAft>
                <a:spcPts val="0"/>
              </a:spcAft>
              <a:buClr>
                <a:schemeClr val="dk1"/>
              </a:buClr>
              <a:buSzPts val="2800"/>
              <a:buNone/>
            </a:pPr>
            <a:endParaRPr lang="ru-RU"/>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Google Shape;106;g3352f216e9d_0_0"/>
          <p:cNvSpPr>
            <a:spLocks noGrp="1" noEditPoints="1"/>
          </p:cNvSpPr>
          <p:nvPr>
            <p:ph type="title"/>
          </p:nvPr>
        </p:nvSpPr>
        <p:spPr>
          <a:xfrm>
            <a:off x="2359075" y="211825"/>
            <a:ext cx="7171800" cy="1325700"/>
          </a:xfrm>
          <a:prstGeom prst="rect">
            <a:avLst/>
          </a:prstGeom>
          <a:noFill/>
          <a:ln>
            <a:noFill/>
          </a:ln>
        </p:spPr>
        <p:txBody>
          <a:bodyPr spcFirstLastPara="1" wrap="square" lIns="91425" tIns="45700" rIns="91425" bIns="45700" anchor="ctr">
            <a:normAutofit/>
          </a:bodyPr>
          <a:lstStyle/>
          <a:p>
            <a:pPr marL="0" indent="0" algn="l" rtl="0">
              <a:lnSpc>
                <a:spcPct val="90000"/>
              </a:lnSpc>
              <a:spcBef>
                <a:spcPts val="0"/>
              </a:spcBef>
              <a:spcAft>
                <a:spcPts val="0"/>
              </a:spcAft>
              <a:buClr>
                <a:schemeClr val="dk1"/>
              </a:buClr>
              <a:buSzPts val="4400"/>
              <a:buFont typeface="Calibri"/>
              <a:buNone/>
            </a:pPr>
            <a:r>
              <a:rPr lang="ru-RU" sz="3600">
                <a:latin typeface="Times New Roman"/>
                <a:ea typeface="Times New Roman"/>
                <a:cs typeface="Times New Roman"/>
              </a:rPr>
              <a:t>Теоретическое описание приема</a:t>
            </a:r>
            <a:endParaRPr sz="3600">
              <a:latin typeface="Times New Roman"/>
              <a:ea typeface="Times New Roman"/>
              <a:cs typeface="Times New Roman"/>
            </a:endParaRPr>
          </a:p>
        </p:txBody>
      </p:sp>
      <p:sp>
        <p:nvSpPr>
          <p:cNvPr id="107" name="Google Shape;107;g3352f216e9d_0_0"/>
          <p:cNvSpPr>
            <a:spLocks noGrp="1" noEditPoints="1"/>
          </p:cNvSpPr>
          <p:nvPr>
            <p:ph type="body" idx="1"/>
          </p:nvPr>
        </p:nvSpPr>
        <p:spPr>
          <a:xfrm>
            <a:off x="687175" y="1447450"/>
            <a:ext cx="10515600" cy="4351200"/>
          </a:xfrm>
          <a:prstGeom prst="rect">
            <a:avLst/>
          </a:prstGeom>
          <a:noFill/>
          <a:ln>
            <a:noFill/>
          </a:ln>
        </p:spPr>
        <p:txBody>
          <a:bodyPr spcFirstLastPara="1" wrap="square" lIns="91425" tIns="45700" rIns="91425" bIns="45700" anchor="t">
            <a:normAutofit/>
          </a:bodyPr>
          <a:lstStyle/>
          <a:p>
            <a:pPr marL="228600" indent="-50800" algn="just" rtl="0">
              <a:lnSpc>
                <a:spcPct val="90000"/>
              </a:lnSpc>
              <a:spcBef>
                <a:spcPts val="0"/>
              </a:spcBef>
              <a:spcAft>
                <a:spcPts val="0"/>
              </a:spcAft>
              <a:buClr>
                <a:schemeClr val="dk1"/>
              </a:buClr>
              <a:buSzPts val="2800"/>
              <a:buNone/>
            </a:pPr>
            <a:r>
              <a:rPr sz="2800">
                <a:latin typeface="Times New Roman"/>
                <a:ea typeface="Times New Roman"/>
                <a:cs typeface="Times New Roman"/>
              </a:rPr>
              <a:t>ИНСЕРТ (от английского INSERT — «вставлять») — это метод работы с текстом, который помогает ученикам лучше понимать и запоминать прочитанное.</a:t>
            </a:r>
            <a:endParaRPr lang="ru-RU" sz="2800">
              <a:latin typeface="Times New Roman"/>
              <a:ea typeface="Times New Roman"/>
              <a:cs typeface="Times New Roman"/>
            </a:endParaRPr>
          </a:p>
          <a:p>
            <a:pPr marL="228600" indent="-50800" algn="just" rtl="0">
              <a:lnSpc>
                <a:spcPct val="90000"/>
              </a:lnSpc>
              <a:spcBef>
                <a:spcPts val="0"/>
              </a:spcBef>
              <a:spcAft>
                <a:spcPts val="0"/>
              </a:spcAft>
              <a:buClr>
                <a:schemeClr val="dk1"/>
              </a:buClr>
              <a:buSzPts val="2800"/>
              <a:buNone/>
            </a:pPr>
            <a:r>
              <a:rPr lang="ru-RU" sz="2800">
                <a:latin typeface="Times New Roman"/>
                <a:ea typeface="Times New Roman"/>
                <a:cs typeface="Times New Roman"/>
              </a:rPr>
              <a:t>Во время чтения текста дети делают специальные пометки на полях или в отдельной тетради.</a:t>
            </a:r>
          </a:p>
          <a:p>
            <a:pPr marL="228600" indent="-50800" algn="just" rtl="0">
              <a:lnSpc>
                <a:spcPct val="90000"/>
              </a:lnSpc>
              <a:spcBef>
                <a:spcPts val="0"/>
              </a:spcBef>
              <a:spcAft>
                <a:spcPts val="0"/>
              </a:spcAft>
              <a:buClr>
                <a:schemeClr val="dk1"/>
              </a:buClr>
              <a:buSzPts val="2800"/>
              <a:buNone/>
            </a:pPr>
            <a:r>
              <a:rPr lang="ru-RU" sz="2800">
                <a:latin typeface="Times New Roman"/>
                <a:ea typeface="Times New Roman"/>
                <a:cs typeface="Times New Roman"/>
              </a:rPr>
              <a:t>Каждая пометка означает:</a:t>
            </a:r>
          </a:p>
          <a:p>
            <a:pPr marL="228600" indent="-50800" algn="just" rtl="0">
              <a:lnSpc>
                <a:spcPct val="90000"/>
              </a:lnSpc>
              <a:spcBef>
                <a:spcPts val="0"/>
              </a:spcBef>
              <a:spcAft>
                <a:spcPts val="0"/>
              </a:spcAft>
              <a:buClr>
                <a:schemeClr val="dk1"/>
              </a:buClr>
              <a:buSzPts val="2800"/>
              <a:buNone/>
            </a:pPr>
            <a:r>
              <a:rPr lang="ru-RU" sz="2800">
                <a:latin typeface="Times New Roman"/>
                <a:ea typeface="Times New Roman"/>
                <a:cs typeface="Times New Roman"/>
              </a:rPr>
              <a:t>V — знаю и согласен (то, что я уже знаю или с чем согласен)</a:t>
            </a:r>
          </a:p>
          <a:p>
            <a:pPr marL="228600" indent="-50800" algn="just" rtl="0">
              <a:lnSpc>
                <a:spcPct val="90000"/>
              </a:lnSpc>
              <a:spcBef>
                <a:spcPts val="0"/>
              </a:spcBef>
              <a:spcAft>
                <a:spcPts val="0"/>
              </a:spcAft>
              <a:buClr>
                <a:schemeClr val="dk1"/>
              </a:buClr>
              <a:buSzPts val="2800"/>
              <a:buNone/>
            </a:pPr>
            <a:r>
              <a:rPr lang="ru-RU" sz="2800">
                <a:latin typeface="Times New Roman"/>
                <a:ea typeface="Times New Roman"/>
                <a:cs typeface="Times New Roman"/>
              </a:rPr>
              <a:t>+ — узнал новое (интересная или новая для меня информация)</a:t>
            </a:r>
          </a:p>
          <a:p>
            <a:pPr marL="228600" indent="-50800" algn="just" rtl="0">
              <a:lnSpc>
                <a:spcPct val="90000"/>
              </a:lnSpc>
              <a:spcBef>
                <a:spcPts val="0"/>
              </a:spcBef>
              <a:spcAft>
                <a:spcPts val="0"/>
              </a:spcAft>
              <a:buClr>
                <a:schemeClr val="dk1"/>
              </a:buClr>
              <a:buSzPts val="2800"/>
              <a:buNone/>
            </a:pPr>
            <a:r>
              <a:rPr lang="ru-RU" sz="2800">
                <a:latin typeface="Times New Roman"/>
                <a:ea typeface="Times New Roman"/>
                <a:cs typeface="Times New Roman"/>
              </a:rPr>
              <a:t>? — есть вопрос (мне что-то непонятно или вызывает вопросы)</a:t>
            </a:r>
          </a:p>
          <a:p>
            <a:pPr marL="228600" indent="-50800" algn="just" rtl="0">
              <a:lnSpc>
                <a:spcPct val="90000"/>
              </a:lnSpc>
              <a:spcBef>
                <a:spcPts val="0"/>
              </a:spcBef>
              <a:spcAft>
                <a:spcPts val="0"/>
              </a:spcAft>
              <a:buClr>
                <a:schemeClr val="dk1"/>
              </a:buClr>
              <a:buSzPts val="2800"/>
              <a:buNone/>
            </a:pPr>
            <a:r>
              <a:rPr lang="ru-RU" sz="2800">
                <a:latin typeface="Times New Roman"/>
                <a:ea typeface="Times New Roman"/>
                <a:cs typeface="Times New Roman"/>
              </a:rPr>
              <a:t>- — не согласен (мне что-то кажется неверным или необычным)</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Google Shape;112;p3"/>
          <p:cNvSpPr>
            <a:spLocks noGrp="1" noEditPoints="1"/>
          </p:cNvSpPr>
          <p:nvPr>
            <p:ph type="title" idx="4294967295"/>
          </p:nvPr>
        </p:nvSpPr>
        <p:spPr>
          <a:xfrm>
            <a:off x="269906" y="450667"/>
            <a:ext cx="11504671" cy="5956665"/>
          </a:xfrm>
          <a:prstGeom prst="rect">
            <a:avLst/>
          </a:prstGeom>
          <a:noFill/>
          <a:ln>
            <a:noFill/>
          </a:ln>
        </p:spPr>
        <p:txBody>
          <a:bodyPr spcFirstLastPara="1" wrap="square" lIns="91425" tIns="45700" rIns="91425" bIns="45700" anchor="ctr">
            <a:normAutofit fontScale="90000"/>
          </a:bodyPr>
          <a:lstStyle/>
          <a:p>
            <a:pPr marL="0" indent="0" algn="ctr" rtl="0">
              <a:lnSpc>
                <a:spcPct val="90000"/>
              </a:lnSpc>
              <a:spcBef>
                <a:spcPts val="0"/>
              </a:spcBef>
              <a:spcAft>
                <a:spcPts val="0"/>
              </a:spcAft>
              <a:buClr>
                <a:schemeClr val="dk1"/>
              </a:buClr>
              <a:buSzPct val="100000"/>
              <a:buFont typeface="Calibri"/>
              <a:buNone/>
            </a:pPr>
            <a:r>
              <a:rPr lang="ru-RU" sz="3600" i="0">
                <a:latin typeface="Times New Roman"/>
                <a:ea typeface="Times New Roman"/>
                <a:cs typeface="Times New Roman"/>
              </a:rPr>
              <a:t>Практическая значимость</a:t>
            </a:r>
          </a:p>
          <a:p>
            <a:pPr marL="0" indent="0" algn="ctr" rtl="0">
              <a:lnSpc>
                <a:spcPct val="90000"/>
              </a:lnSpc>
              <a:spcBef>
                <a:spcPts val="0"/>
              </a:spcBef>
              <a:spcAft>
                <a:spcPts val="0"/>
              </a:spcAft>
              <a:buClr>
                <a:schemeClr val="dk1"/>
              </a:buClr>
              <a:buSzPct val="100000"/>
              <a:buFont typeface="Calibri"/>
              <a:buNone/>
            </a:pPr>
            <a:endParaRPr lang="ru-RU" sz="3600" i="0">
              <a:latin typeface="Times New Roman"/>
              <a:ea typeface="Times New Roman"/>
              <a:cs typeface="Times New Roman"/>
            </a:endParaRPr>
          </a:p>
          <a:p>
            <a:pPr marL="0" indent="0" algn="l" rtl="0">
              <a:lnSpc>
                <a:spcPct val="90000"/>
              </a:lnSpc>
              <a:spcBef>
                <a:spcPts val="0"/>
              </a:spcBef>
              <a:spcAft>
                <a:spcPts val="0"/>
              </a:spcAft>
              <a:buClr>
                <a:schemeClr val="dk1"/>
              </a:buClr>
              <a:buSzPct val="202112"/>
              <a:buFont typeface="Calibri"/>
              <a:buNone/>
            </a:pPr>
            <a:r>
              <a:rPr lang="ru-RU" sz="2800" i="0">
                <a:latin typeface="Times New Roman"/>
                <a:ea typeface="Times New Roman"/>
                <a:cs typeface="Times New Roman"/>
              </a:rPr>
              <a:t>Тема урока:"Биография Н.Н.Носова. Произведения о детях."</a:t>
            </a:r>
          </a:p>
          <a:p>
            <a:pPr marL="0" indent="0" algn="l" rtl="0">
              <a:lnSpc>
                <a:spcPct val="90000"/>
              </a:lnSpc>
              <a:spcBef>
                <a:spcPts val="0"/>
              </a:spcBef>
              <a:spcAft>
                <a:spcPts val="0"/>
              </a:spcAft>
              <a:buClr>
                <a:schemeClr val="dk1"/>
              </a:buClr>
              <a:buSzPct val="202112"/>
              <a:buFont typeface="Calibri"/>
              <a:buNone/>
            </a:pPr>
            <a:r>
              <a:rPr lang="ru-RU" sz="2800" i="0">
                <a:latin typeface="Times New Roman"/>
                <a:ea typeface="Times New Roman"/>
                <a:cs typeface="Times New Roman"/>
              </a:rPr>
              <a:t>Класс: 2.</a:t>
            </a:r>
          </a:p>
          <a:p>
            <a:pPr marL="0" indent="0" algn="l" rtl="0">
              <a:lnSpc>
                <a:spcPct val="90000"/>
              </a:lnSpc>
              <a:spcBef>
                <a:spcPts val="0"/>
              </a:spcBef>
              <a:spcAft>
                <a:spcPts val="0"/>
              </a:spcAft>
              <a:buClr>
                <a:schemeClr val="dk1"/>
              </a:buClr>
              <a:buSzPct val="202112"/>
              <a:buFont typeface="Calibri"/>
              <a:buNone/>
            </a:pPr>
            <a:r>
              <a:rPr lang="ru-RU" sz="2800" i="0">
                <a:latin typeface="Times New Roman"/>
                <a:ea typeface="Times New Roman"/>
                <a:cs typeface="Times New Roman"/>
              </a:rPr>
              <a:t>Предмет:Литературное чтение.</a:t>
            </a:r>
          </a:p>
          <a:p>
            <a:pPr marL="0" indent="0" algn="l" rtl="0">
              <a:lnSpc>
                <a:spcPct val="90000"/>
              </a:lnSpc>
              <a:spcBef>
                <a:spcPts val="0"/>
              </a:spcBef>
              <a:spcAft>
                <a:spcPts val="0"/>
              </a:spcAft>
              <a:buClr>
                <a:schemeClr val="dk1"/>
              </a:buClr>
              <a:buSzPct val="202112"/>
              <a:buFont typeface="Calibri"/>
              <a:buNone/>
            </a:pPr>
            <a:r>
              <a:rPr lang="ru-RU" sz="2800" i="0">
                <a:latin typeface="Times New Roman"/>
                <a:ea typeface="Times New Roman"/>
                <a:cs typeface="Times New Roman"/>
              </a:rPr>
              <a:t>Этап урока: Изучение нового материала.</a:t>
            </a:r>
          </a:p>
          <a:p>
            <a:pPr marL="0" indent="0" algn="l" rtl="0">
              <a:lnSpc>
                <a:spcPct val="90000"/>
              </a:lnSpc>
              <a:spcBef>
                <a:spcPts val="0"/>
              </a:spcBef>
              <a:spcAft>
                <a:spcPts val="0"/>
              </a:spcAft>
              <a:buClr>
                <a:schemeClr val="dk1"/>
              </a:buClr>
              <a:buSzPct val="202112"/>
              <a:buFont typeface="Calibri"/>
              <a:buNone/>
            </a:pPr>
            <a:r>
              <a:rPr lang="ru-RU" sz="2800" i="0">
                <a:latin typeface="Times New Roman"/>
                <a:ea typeface="Times New Roman"/>
                <a:cs typeface="Times New Roman"/>
              </a:rPr>
              <a:t>Возможные варианты применения:</a:t>
            </a:r>
          </a:p>
          <a:p>
            <a:pPr marL="0" indent="0" algn="l" rtl="0">
              <a:lnSpc>
                <a:spcPct val="90000"/>
              </a:lnSpc>
              <a:spcBef>
                <a:spcPts val="0"/>
              </a:spcBef>
              <a:spcAft>
                <a:spcPts val="0"/>
              </a:spcAft>
              <a:buClr>
                <a:schemeClr val="dk1"/>
              </a:buClr>
              <a:buSzPct val="202112"/>
              <a:buFont typeface="Calibri"/>
              <a:buNone/>
            </a:pPr>
            <a:r>
              <a:rPr lang="ru-RU" sz="2800" i="0">
                <a:latin typeface="Times New Roman"/>
                <a:ea typeface="Times New Roman"/>
                <a:cs typeface="Times New Roman"/>
              </a:rPr>
              <a:t>Ученики читают небольшие отрывки текста.</a:t>
            </a:r>
          </a:p>
          <a:p>
            <a:pPr marL="0" indent="0" algn="l" rtl="0">
              <a:lnSpc>
                <a:spcPct val="90000"/>
              </a:lnSpc>
              <a:spcBef>
                <a:spcPts val="0"/>
              </a:spcBef>
              <a:spcAft>
                <a:spcPts val="0"/>
              </a:spcAft>
              <a:buClr>
                <a:schemeClr val="dk1"/>
              </a:buClr>
              <a:buSzPct val="202112"/>
              <a:buFont typeface="Calibri"/>
              <a:buNone/>
            </a:pPr>
            <a:r>
              <a:rPr lang="ru-RU" sz="2800" i="0">
                <a:latin typeface="Times New Roman"/>
                <a:ea typeface="Times New Roman"/>
                <a:cs typeface="Times New Roman"/>
              </a:rPr>
              <a:t>Делают отметки (V, +, ?, -) рядом с предложениями или словами.</a:t>
            </a:r>
          </a:p>
          <a:p>
            <a:pPr marL="0" indent="0" algn="l" rtl="0">
              <a:lnSpc>
                <a:spcPct val="90000"/>
              </a:lnSpc>
              <a:spcBef>
                <a:spcPts val="0"/>
              </a:spcBef>
              <a:spcAft>
                <a:spcPts val="0"/>
              </a:spcAft>
              <a:buClr>
                <a:schemeClr val="dk1"/>
              </a:buClr>
              <a:buSzPct val="202112"/>
              <a:buFont typeface="Calibri"/>
              <a:buNone/>
            </a:pPr>
            <a:r>
              <a:rPr lang="ru-RU" sz="2800" i="0">
                <a:latin typeface="Times New Roman"/>
                <a:ea typeface="Times New Roman"/>
                <a:cs typeface="Times New Roman"/>
              </a:rPr>
              <a:t>После чтения обсуждают свои пометки с учителем и одноклассниками.</a:t>
            </a:r>
          </a:p>
          <a:p>
            <a:pPr marL="0" indent="0" algn="l" rtl="0">
              <a:lnSpc>
                <a:spcPct val="90000"/>
              </a:lnSpc>
              <a:spcBef>
                <a:spcPts val="0"/>
              </a:spcBef>
              <a:spcAft>
                <a:spcPts val="0"/>
              </a:spcAft>
              <a:buClr>
                <a:schemeClr val="dk1"/>
              </a:buClr>
              <a:buSzPct val="202112"/>
              <a:buFont typeface="Calibri"/>
              <a:buNone/>
            </a:pPr>
            <a:r>
              <a:rPr lang="ru-RU" sz="2800" i="0">
                <a:latin typeface="Times New Roman"/>
                <a:ea typeface="Times New Roman"/>
                <a:cs typeface="Times New Roman"/>
              </a:rPr>
              <a:t>Прием ИНСЕРТ помогает формировать у младших школьников навыки активного и осознанного чтения, что является важной основой для успешного обучения в последующих классах.</a:t>
            </a:r>
          </a:p>
          <a:p>
            <a:pPr marL="0" indent="0" algn="l" rtl="0">
              <a:lnSpc>
                <a:spcPct val="90000"/>
              </a:lnSpc>
              <a:spcBef>
                <a:spcPts val="0"/>
              </a:spcBef>
              <a:spcAft>
                <a:spcPts val="0"/>
              </a:spcAft>
              <a:buClr>
                <a:schemeClr val="dk1"/>
              </a:buClr>
              <a:buSzPct val="202112"/>
              <a:buFont typeface="Calibri"/>
              <a:buNone/>
            </a:pPr>
            <a:r>
              <a:rPr lang="ru-RU" sz="2800" i="0">
                <a:latin typeface="Times New Roman"/>
                <a:ea typeface="Times New Roman"/>
                <a:cs typeface="Times New Roman"/>
              </a:rPr>
              <a:t>Использование ИНСЕРТ способствует развитию умения самостоятельно работать с текстом, выделять главную информацию и выражать собственные мысли, что повышает общий уровень учебной мотивации.</a:t>
            </a:r>
          </a:p>
          <a:p>
            <a:pPr marL="0" indent="0" algn="l" rtl="0">
              <a:lnSpc>
                <a:spcPct val="90000"/>
              </a:lnSpc>
              <a:spcBef>
                <a:spcPts val="0"/>
              </a:spcBef>
              <a:spcAft>
                <a:spcPts val="0"/>
              </a:spcAft>
              <a:buClr>
                <a:schemeClr val="dk1"/>
              </a:buClr>
              <a:buSzPct val="202112"/>
              <a:buFont typeface="Calibri"/>
              <a:buNone/>
            </a:pPr>
            <a:endParaRPr lang="ru-RU" sz="2800" i="0">
              <a:latin typeface="Times New Roman"/>
              <a:ea typeface="Times New Roman"/>
              <a:cs typeface="Times New Roman"/>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поле 1"/>
          <p:cNvSpPr txBox="1"/>
          <p:nvPr/>
        </p:nvSpPr>
        <p:spPr>
          <a:xfrm>
            <a:off x="244146" y="932711"/>
            <a:ext cx="11482453" cy="5305424"/>
          </a:xfrm>
          <a:prstGeom prst="rect">
            <a:avLst/>
          </a:prstGeom>
          <a:noFill/>
        </p:spPr>
        <p:txBody>
          <a:bodyPr wrap="square" rtlCol="0">
            <a:spAutoFit/>
          </a:bodyPr>
          <a:lstStyle/>
          <a:p>
            <a:pPr marL="0" indent="0" algn="ctr" rtl="0">
              <a:lnSpc>
                <a:spcPct val="90000"/>
              </a:lnSpc>
              <a:spcBef>
                <a:spcPts val="0"/>
              </a:spcBef>
              <a:spcAft>
                <a:spcPts val="0"/>
              </a:spcAft>
              <a:buClr>
                <a:schemeClr val="dk1"/>
              </a:buClr>
              <a:buSzPct val="100000"/>
              <a:buFont typeface="Calibri"/>
              <a:buNone/>
            </a:pPr>
            <a:r>
              <a:rPr lang="ru-RU" sz="3600" i="0">
                <a:latin typeface="Times New Roman"/>
                <a:ea typeface="Times New Roman"/>
                <a:cs typeface="Times New Roman"/>
              </a:rPr>
              <a:t>Практическая значимость</a:t>
            </a:r>
          </a:p>
          <a:p>
            <a:pPr marL="0" indent="0" algn="ctr" rtl="0">
              <a:lnSpc>
                <a:spcPct val="90000"/>
              </a:lnSpc>
              <a:spcBef>
                <a:spcPts val="0"/>
              </a:spcBef>
              <a:spcAft>
                <a:spcPts val="0"/>
              </a:spcAft>
              <a:buClr>
                <a:schemeClr val="dk1"/>
              </a:buClr>
              <a:buSzPct val="100000"/>
              <a:buFont typeface="Calibri"/>
              <a:buNone/>
            </a:pPr>
            <a:endParaRPr lang="ru-RU" sz="3600" i="0">
              <a:latin typeface="Times New Roman"/>
              <a:ea typeface="Times New Roman"/>
              <a:cs typeface="Times New Roman"/>
            </a:endParaRPr>
          </a:p>
          <a:p>
            <a:pPr marL="0" indent="0" algn="just" rtl="0">
              <a:lnSpc>
                <a:spcPct val="90000"/>
              </a:lnSpc>
              <a:spcBef>
                <a:spcPts val="0"/>
              </a:spcBef>
              <a:spcAft>
                <a:spcPts val="0"/>
              </a:spcAft>
              <a:buClr>
                <a:schemeClr val="dk1"/>
              </a:buClr>
              <a:buSzPct val="202112"/>
              <a:buFont typeface="Calibri"/>
              <a:buNone/>
            </a:pPr>
            <a:r>
              <a:rPr lang="ru-RU" sz="2800" i="0">
                <a:latin typeface="Times New Roman"/>
                <a:ea typeface="Times New Roman"/>
                <a:cs typeface="Times New Roman"/>
              </a:rPr>
              <a:t>Прием способствует развитию критического мышления и коммуникативных навыков через обмен мнениями и обсуждение текста в классе.</a:t>
            </a:r>
          </a:p>
          <a:p>
            <a:pPr marL="0" indent="0" algn="just" rtl="0">
              <a:lnSpc>
                <a:spcPct val="90000"/>
              </a:lnSpc>
              <a:spcBef>
                <a:spcPts val="0"/>
              </a:spcBef>
              <a:spcAft>
                <a:spcPts val="0"/>
              </a:spcAft>
              <a:buClr>
                <a:schemeClr val="dk1"/>
              </a:buClr>
              <a:buSzPct val="202112"/>
              <a:buFont typeface="Calibri"/>
              <a:buNone/>
            </a:pPr>
            <a:r>
              <a:rPr lang="ru-RU" sz="2800" i="0">
                <a:latin typeface="Times New Roman"/>
                <a:ea typeface="Times New Roman"/>
                <a:cs typeface="Times New Roman"/>
              </a:rPr>
              <a:t>Учителю проще контролировать усвоение материала, выявлять и своевременно устранять затруднения в понимании текста, что повышает качество обучения.</a:t>
            </a:r>
          </a:p>
          <a:p>
            <a:pPr marL="0" indent="0" algn="just" rtl="0">
              <a:lnSpc>
                <a:spcPct val="90000"/>
              </a:lnSpc>
              <a:spcBef>
                <a:spcPts val="0"/>
              </a:spcBef>
              <a:spcAft>
                <a:spcPts val="0"/>
              </a:spcAft>
              <a:buClr>
                <a:schemeClr val="dk1"/>
              </a:buClr>
              <a:buSzPct val="202112"/>
              <a:buFont typeface="Calibri"/>
              <a:buNone/>
            </a:pPr>
            <a:r>
              <a:rPr lang="ru-RU" sz="2800" i="0">
                <a:latin typeface="Times New Roman"/>
                <a:ea typeface="Times New Roman"/>
                <a:cs typeface="Times New Roman"/>
              </a:rPr>
              <a:t>ИНСЕРТ делает уроки литературы более интерактивными и интересными для младших школьников, что способствует более глубокому усвоению программы и формированию положительного отношения к чтению и литературе.</a:t>
            </a:r>
          </a:p>
          <a:p>
            <a:pPr marL="0" indent="0" algn="just" rtl="0">
              <a:lnSpc>
                <a:spcPct val="90000"/>
              </a:lnSpc>
              <a:spcBef>
                <a:spcPts val="0"/>
              </a:spcBef>
              <a:spcAft>
                <a:spcPts val="0"/>
              </a:spcAft>
              <a:buClr>
                <a:schemeClr val="dk1"/>
              </a:buClr>
              <a:buSzPct val="202112"/>
              <a:buFont typeface="Calibri"/>
              <a:buNone/>
            </a:pPr>
            <a:endParaRPr lang="ru-RU" sz="2800" i="0">
              <a:latin typeface="Times New Roman"/>
              <a:ea typeface="Times New Roman"/>
              <a:cs typeface="Times New Roman"/>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Google Shape;117;p4"/>
          <p:cNvSpPr>
            <a:spLocks noGrp="1" noEditPoints="1"/>
          </p:cNvSpPr>
          <p:nvPr>
            <p:ph type="title"/>
          </p:nvPr>
        </p:nvSpPr>
        <p:spPr>
          <a:xfrm>
            <a:off x="2437343" y="-679601"/>
            <a:ext cx="6099026" cy="1600200"/>
          </a:xfrm>
          <a:prstGeom prst="rect">
            <a:avLst/>
          </a:prstGeom>
          <a:noFill/>
          <a:ln>
            <a:noFill/>
          </a:ln>
        </p:spPr>
        <p:txBody>
          <a:bodyPr spcFirstLastPara="1" wrap="square" lIns="91425" tIns="45700" rIns="91425" bIns="45700" anchor="b">
            <a:normAutofit/>
          </a:bodyPr>
          <a:lstStyle/>
          <a:p>
            <a:pPr marL="0" indent="0" algn="l" rtl="0">
              <a:lnSpc>
                <a:spcPct val="90000"/>
              </a:lnSpc>
              <a:spcBef>
                <a:spcPts val="0"/>
              </a:spcBef>
              <a:spcAft>
                <a:spcPts val="0"/>
              </a:spcAft>
              <a:buClr>
                <a:schemeClr val="dk1"/>
              </a:buClr>
              <a:buSzPts val="3200"/>
              <a:buFont typeface="Calibri"/>
              <a:buNone/>
            </a:pPr>
            <a:r>
              <a:rPr lang="ru-RU" sz="3600">
                <a:latin typeface="Times New Roman"/>
                <a:ea typeface="Times New Roman"/>
                <a:cs typeface="Times New Roman"/>
              </a:rPr>
              <a:t>Применение приема на уроке</a:t>
            </a:r>
          </a:p>
        </p:txBody>
      </p:sp>
      <p:sp>
        <p:nvSpPr>
          <p:cNvPr id="118" name="Google Shape;118;p4"/>
          <p:cNvSpPr>
            <a:spLocks noGrp="1" noEditPoints="1"/>
          </p:cNvSpPr>
          <p:nvPr>
            <p:ph type="pic" idx="2"/>
          </p:nvPr>
        </p:nvSpPr>
        <p:spPr>
          <a:xfrm>
            <a:off x="5183188" y="987425"/>
            <a:ext cx="6172200" cy="4873625"/>
          </a:xfrm>
          <a:prstGeom prst="rect">
            <a:avLst/>
          </a:prstGeom>
          <a:noFill/>
          <a:ln>
            <a:noFill/>
          </a:ln>
        </p:spPr>
      </p:sp>
      <p:sp>
        <p:nvSpPr>
          <p:cNvPr id="119" name="Google Shape;119;p4"/>
          <p:cNvSpPr>
            <a:spLocks noGrp="1" noEditPoints="1"/>
          </p:cNvSpPr>
          <p:nvPr>
            <p:ph type="body" idx="1"/>
          </p:nvPr>
        </p:nvSpPr>
        <p:spPr>
          <a:xfrm>
            <a:off x="153130" y="1195262"/>
            <a:ext cx="5333726" cy="4873625"/>
          </a:xfrm>
          <a:prstGeom prst="rect">
            <a:avLst/>
          </a:prstGeom>
          <a:noFill/>
          <a:ln>
            <a:noFill/>
          </a:ln>
        </p:spPr>
        <p:txBody>
          <a:bodyPr spcFirstLastPara="1" wrap="square" lIns="91425" tIns="45700" rIns="91425" bIns="45700" anchor="t">
            <a:normAutofit/>
          </a:bodyPr>
          <a:lstStyle/>
          <a:p>
            <a:pPr marL="0" indent="0" algn="just" rtl="0">
              <a:lnSpc>
                <a:spcPct val="90000"/>
              </a:lnSpc>
              <a:spcBef>
                <a:spcPts val="0"/>
              </a:spcBef>
              <a:spcAft>
                <a:spcPts val="0"/>
              </a:spcAft>
              <a:buClr>
                <a:schemeClr val="dk1"/>
              </a:buClr>
              <a:buSzPts val="2800"/>
              <a:buFont typeface="Arial"/>
              <a:buNone/>
            </a:pPr>
            <a:r>
              <a:rPr lang="ru-RU" sz="2800" i="0">
                <a:latin typeface="Times New Roman"/>
                <a:ea typeface="Times New Roman"/>
                <a:cs typeface="Times New Roman"/>
              </a:rPr>
              <a:t>На уроке литературы по теме: "Биография Н.Н.Носова. Произведения о детях." детям был предоставлен раздаточный материал с биографией и интересными фактами из жизни писателя. </a:t>
            </a:r>
            <a:r>
              <a:rPr lang="ru-RU" sz="2800" i="0">
                <a:latin typeface="Times New Roman"/>
                <a:ea typeface="Times New Roman"/>
                <a:cs typeface="Times New Roman"/>
              </a:rPr>
              <a:t>Учащимся нужно было отметить, какие слова и факты они знают, что узнали нового, какие моменты и слова вызвали вопросы, что хотели бы изучить поподробнее.    </a:t>
            </a:r>
          </a:p>
          <a:p>
            <a:pPr marL="0" indent="0" algn="just" rtl="0">
              <a:lnSpc>
                <a:spcPct val="90000"/>
              </a:lnSpc>
              <a:spcBef>
                <a:spcPts val="0"/>
              </a:spcBef>
              <a:spcAft>
                <a:spcPts val="0"/>
              </a:spcAft>
              <a:buClr>
                <a:schemeClr val="dk1"/>
              </a:buClr>
              <a:buSzPts val="2800"/>
              <a:buFont typeface="Arial"/>
              <a:buNone/>
            </a:pPr>
            <a:endParaRPr lang="ru-RU" sz="2800" i="0">
              <a:latin typeface="Times New Roman"/>
              <a:ea typeface="Times New Roman"/>
              <a:cs typeface="Times New Roman"/>
            </a:endParaRPr>
          </a:p>
        </p:txBody>
      </p:sp>
      <p:pic>
        <p:nvPicPr>
          <p:cNvPr id="120" name="Изображение 119"/>
          <p:cNvPicPr>
            <a:picLocks noChangeAspect="1"/>
          </p:cNvPicPr>
          <p:nvPr/>
        </p:nvPicPr>
        <p:blipFill>
          <a:blip r:embed="rId1"/>
          <a:srcRect/>
          <a:stretch>
            <a:fillRect/>
          </a:stretch>
        </p:blipFill>
        <p:spPr>
          <a:xfrm>
            <a:off x="5572294" y="987425"/>
            <a:ext cx="3353181" cy="2514886"/>
          </a:xfrm>
          <a:prstGeom prst="rect">
            <a:avLst/>
          </a:prstGeom>
        </p:spPr>
      </p:pic>
      <p:pic>
        <p:nvPicPr>
          <p:cNvPr id="121" name="Изображение 120"/>
          <p:cNvPicPr>
            <a:picLocks noChangeAspect="1"/>
          </p:cNvPicPr>
          <p:nvPr/>
        </p:nvPicPr>
        <p:blipFill>
          <a:blip r:embed="rId2"/>
          <a:srcRect/>
          <a:stretch>
            <a:fillRect/>
          </a:stretch>
        </p:blipFill>
        <p:spPr>
          <a:xfrm>
            <a:off x="7955700" y="3062909"/>
            <a:ext cx="3859742" cy="289480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Google Shape;124;p5"/>
          <p:cNvSpPr>
            <a:spLocks noGrp="1" noEditPoints="1"/>
          </p:cNvSpPr>
          <p:nvPr>
            <p:ph type="body" idx="1"/>
          </p:nvPr>
        </p:nvSpPr>
        <p:spPr>
          <a:xfrm>
            <a:off x="277663" y="746714"/>
            <a:ext cx="11737117" cy="5245853"/>
          </a:xfrm>
          <a:prstGeom prst="rect">
            <a:avLst/>
          </a:prstGeom>
          <a:noFill/>
          <a:ln>
            <a:noFill/>
          </a:ln>
        </p:spPr>
        <p:txBody>
          <a:bodyPr spcFirstLastPara="1" wrap="square" lIns="91425" tIns="45700" rIns="91425" bIns="45700" anchor="t">
            <a:normAutofit/>
          </a:bodyPr>
          <a:lstStyle/>
          <a:p>
            <a:pPr marL="0" indent="0" algn="ctr" rtl="0">
              <a:lnSpc>
                <a:spcPct val="90000"/>
              </a:lnSpc>
              <a:spcBef>
                <a:spcPts val="0"/>
              </a:spcBef>
              <a:spcAft>
                <a:spcPts val="0"/>
              </a:spcAft>
              <a:buClr>
                <a:schemeClr val="dk1"/>
              </a:buClr>
              <a:buSzPts val="2800"/>
              <a:buFont typeface="Arial"/>
              <a:buNone/>
            </a:pPr>
            <a:r>
              <a:rPr lang="ru-RU" sz="3600" b="0">
                <a:latin typeface="Times New Roman"/>
                <a:ea typeface="Times New Roman"/>
                <a:cs typeface="Times New Roman"/>
              </a:rPr>
              <a:t>Выводы</a:t>
            </a:r>
          </a:p>
          <a:p>
            <a:pPr marL="0" indent="0" algn="just" rtl="0">
              <a:lnSpc>
                <a:spcPct val="90000"/>
              </a:lnSpc>
              <a:spcBef>
                <a:spcPts val="0"/>
              </a:spcBef>
              <a:spcAft>
                <a:spcPts val="0"/>
              </a:spcAft>
              <a:buClr>
                <a:schemeClr val="dk1"/>
              </a:buClr>
              <a:buSzPts val="2800"/>
              <a:buFont typeface="Arial"/>
              <a:buNone/>
            </a:pPr>
            <a:endParaRPr lang="ru-RU" sz="3600" b="0">
              <a:latin typeface="Times New Roman"/>
              <a:ea typeface="Times New Roman"/>
              <a:cs typeface="Times New Roman"/>
            </a:endParaRPr>
          </a:p>
          <a:p>
            <a:pPr marL="0" indent="0" algn="just" rtl="0">
              <a:lnSpc>
                <a:spcPct val="90000"/>
              </a:lnSpc>
              <a:spcBef>
                <a:spcPts val="0"/>
              </a:spcBef>
              <a:spcAft>
                <a:spcPts val="0"/>
              </a:spcAft>
              <a:buClr>
                <a:schemeClr val="dk1"/>
              </a:buClr>
              <a:buSzPts val="2800"/>
              <a:buFont typeface="Arial"/>
              <a:buNone/>
            </a:pPr>
            <a:r>
              <a:rPr lang="ru-RU" b="0"/>
              <a:t>	</a:t>
            </a:r>
            <a:r>
              <a:rPr lang="ru-RU" sz="2400" b="0">
                <a:latin typeface="Times New Roman"/>
                <a:ea typeface="Times New Roman"/>
                <a:cs typeface="Times New Roman"/>
              </a:rPr>
              <a:t>Метод ИНСЕРТ (</a:t>
            </a:r>
            <a:r>
              <a:rPr lang="en-US" sz="2400" b="0">
                <a:latin typeface="Times New Roman"/>
                <a:ea typeface="Times New Roman"/>
                <a:cs typeface="Times New Roman"/>
              </a:rPr>
              <a:t>INSERT</a:t>
            </a:r>
            <a:r>
              <a:rPr lang="ru-RU" sz="2400" b="0">
                <a:latin typeface="Times New Roman"/>
                <a:ea typeface="Times New Roman"/>
                <a:cs typeface="Times New Roman"/>
              </a:rPr>
              <a:t>) был впервые использован мною на уроке. До этого учащиеся не сталкивались с ним. Не все дети сразу поняли, что именно нужно делать. После повторного объяснения осталась пара-тройка учащихся, с которыми была проведена индивидуальная работа-разъяснение.</a:t>
            </a:r>
          </a:p>
          <a:p>
            <a:pPr marL="0" indent="0" algn="just" rtl="0">
              <a:lnSpc>
                <a:spcPct val="90000"/>
              </a:lnSpc>
              <a:spcBef>
                <a:spcPts val="0"/>
              </a:spcBef>
              <a:spcAft>
                <a:spcPts val="0"/>
              </a:spcAft>
              <a:buClr>
                <a:schemeClr val="dk1"/>
              </a:buClr>
              <a:buSzPts val="2800"/>
              <a:buFont typeface="Arial"/>
              <a:buNone/>
            </a:pPr>
            <a:r>
              <a:rPr lang="ru-RU" sz="2400" b="0">
                <a:latin typeface="Times New Roman"/>
                <a:ea typeface="Times New Roman"/>
                <a:cs typeface="Times New Roman"/>
              </a:rPr>
              <a:t>	Подводя итоги урока, дети выделили, что им очень понравилось отмечать в тексте моменты, которые больше всего понравились, вызвали вопросы, потому что можно было быстро найти такие места при ответе или при обсуждении подробностей фактов. </a:t>
            </a:r>
          </a:p>
          <a:p>
            <a:pPr marL="0" indent="0" algn="just" rtl="0">
              <a:lnSpc>
                <a:spcPct val="90000"/>
              </a:lnSpc>
              <a:spcBef>
                <a:spcPts val="0"/>
              </a:spcBef>
              <a:spcAft>
                <a:spcPts val="0"/>
              </a:spcAft>
              <a:buClr>
                <a:schemeClr val="dk1"/>
              </a:buClr>
              <a:buSzPts val="2800"/>
              <a:buFont typeface="Arial"/>
              <a:buNone/>
            </a:pPr>
            <a:r>
              <a:rPr lang="ru-RU" sz="2400" b="0">
                <a:latin typeface="Times New Roman"/>
                <a:ea typeface="Times New Roman"/>
                <a:cs typeface="Times New Roman"/>
              </a:rPr>
              <a:t>	Я обратила внимание, что после использования данного метода, дети лучше запомнили текст, потому что внимательно вчитывались, делали пометки. На следующих уроках метод был применен, будем применять данный прием, потому что интерес при изучении материала, а также результат очень порадовали.</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Google Shape;129;p6"/>
          <p:cNvSpPr/>
          <p:nvPr/>
        </p:nvSpPr>
        <p:spPr>
          <a:xfrm>
            <a:off x="2448387" y="969245"/>
            <a:ext cx="6729600" cy="880200"/>
          </a:xfrm>
          <a:prstGeom prst="rect">
            <a:avLst/>
          </a:prstGeom>
          <a:noFill/>
          <a:ln>
            <a:noFill/>
          </a:ln>
        </p:spPr>
        <p:txBody>
          <a:bodyPr spcFirstLastPara="1" wrap="square" lIns="91425" tIns="45700" rIns="91425" bIns="45700" anchor="t">
            <a:noAutofit/>
          </a:bodyPr>
          <a:lstStyle/>
          <a:p>
            <a:pPr marL="0" marR="0" indent="0" algn="ctr" rtl="0">
              <a:lnSpc>
                <a:spcPct val="80000"/>
              </a:lnSpc>
              <a:spcBef>
                <a:spcPts val="0"/>
              </a:spcBef>
              <a:spcAft>
                <a:spcPts val="0"/>
              </a:spcAft>
              <a:buClr>
                <a:srgbClr val="002060"/>
              </a:buClr>
              <a:buSzPts val="3600"/>
              <a:buFont typeface="Calibri"/>
              <a:buNone/>
            </a:pPr>
            <a:r>
              <a:rPr lang="ru-RU" sz="3600" b="1" i="0" u="none" strike="noStrike" cap="none">
                <a:solidFill>
                  <a:srgbClr val="002060"/>
                </a:solidFill>
                <a:latin typeface="Calibri"/>
                <a:ea typeface="Calibri"/>
                <a:cs typeface="Calibri"/>
                <a:sym typeface="Calibri"/>
              </a:rPr>
              <a:t>Мы открыты </a:t>
            </a:r>
            <a:endParaRPr sz="1400" b="0" i="0" u="none" strike="noStrike" cap="none">
              <a:solidFill>
                <a:srgbClr val="000000"/>
              </a:solidFill>
              <a:latin typeface="Arial"/>
              <a:ea typeface="Arial"/>
              <a:cs typeface="Arial"/>
              <a:sym typeface="Arial"/>
            </a:endParaRPr>
          </a:p>
          <a:p>
            <a:pPr marL="0" marR="0" indent="0" algn="ctr" rtl="0">
              <a:lnSpc>
                <a:spcPct val="80000"/>
              </a:lnSpc>
              <a:spcBef>
                <a:spcPts val="0"/>
              </a:spcBef>
              <a:spcAft>
                <a:spcPts val="0"/>
              </a:spcAft>
              <a:buClr>
                <a:srgbClr val="002060"/>
              </a:buClr>
              <a:buSzPts val="3600"/>
              <a:buFont typeface="Calibri"/>
              <a:buNone/>
            </a:pPr>
            <a:r>
              <a:rPr lang="ru-RU" sz="3600" b="1" i="0" u="none" strike="noStrike" cap="none">
                <a:solidFill>
                  <a:srgbClr val="002060"/>
                </a:solidFill>
                <a:latin typeface="Calibri"/>
                <a:ea typeface="Calibri"/>
                <a:cs typeface="Calibri"/>
                <a:sym typeface="Calibri"/>
              </a:rPr>
              <a:t>для сотрудничества и новых идей</a:t>
            </a:r>
            <a:endParaRPr sz="3600" b="1" i="0" u="none" strike="noStrike" cap="none">
              <a:solidFill>
                <a:schemeClr val="dk1"/>
              </a:solidFill>
              <a:latin typeface="Calibri"/>
              <a:ea typeface="Calibri"/>
              <a:cs typeface="Calibri"/>
              <a:sym typeface="Calibri"/>
            </a:endParaRPr>
          </a:p>
        </p:txBody>
      </p:sp>
      <p:pic>
        <p:nvPicPr>
          <p:cNvPr id="130" name="Google Shape;130;p6"/>
          <p:cNvPicPr preferRelativeResize="0"/>
          <p:nvPr/>
        </p:nvPicPr>
        <p:blipFill>
          <a:blip r:embed="rId1">
            <a:alphaModFix/>
          </a:blip>
          <a:srcRect/>
          <a:stretch>
            <a:fillRect/>
          </a:stretch>
        </p:blipFill>
        <p:spPr>
          <a:xfrm>
            <a:off x="0" y="1198508"/>
            <a:ext cx="12192000" cy="507417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1_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Тема Office">
  <a:themeElements>
    <a:clrScheme name="Стандартная">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User</dc:creator>
  <cp:lastModifiedBy>Мария</cp:lastModifiedBy>
  <dcterms:created xsi:type="dcterms:W3CDTF">2024-01-14T08:39:34Z</dcterms:created>
  <dcterms:modified xsi:type="dcterms:W3CDTF">2026-03-24T20:31:15Z</dcterms:modified>
</cp:coreProperties>
</file>