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2" roundtripDataSignature="AMtx7mgGZUwUHgEAaNzeUbgelB8Nm1GG2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4" name="Google Shape;104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5" name="Google Shape;11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2" name="Google Shape;122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7" name="Google Shape;12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Аудитория" id="92" name="Google Shape;92;p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4157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«Прием </a:t>
            </a:r>
            <a:r>
              <a:rPr lang="ru-RU" sz="32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b="0" i="0" lang="ru-RU" sz="32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Сортировка предметов по цвету»</a:t>
            </a:r>
            <a:endParaRPr b="0" i="0" sz="32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интенсив </a:t>
            </a:r>
            <a:endParaRPr b="1" i="0" sz="2800" u="none" cap="none" strike="noStrik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800" u="none" cap="none" strike="noStrik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«Конструирование урока: от идеи до результата»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02819" y="5090094"/>
            <a:ext cx="7317963" cy="563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Коренева Маргарита Вадимовна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1800" u="none" cap="none" strike="noStrike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начальных классов, МБОУ ДШИ для детей с ОВЗ, г. Истра. </a:t>
            </a:r>
            <a:endParaRPr b="1" i="1" sz="1800" u="none" cap="none" strike="noStrike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838200" y="1509204"/>
            <a:ext cx="10515600" cy="46677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rPr lang="ru-RU"/>
              <a:t>Цель: Формирование устойчивого представления о цвете как признаке предмета и освоение последовательности цветов радуги через предметно-практическую деятельность в игровой форме.</a:t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t/>
            </a:r>
            <a:endParaRPr/>
          </a:p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8"/>
              <a:buNone/>
            </a:pPr>
            <a:r>
              <a:rPr lang="ru-RU"/>
              <a:t>Задачи: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ru-RU"/>
              <a:t>Закрепить умение выделять цвет как основание для классификации предметов.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ru-RU"/>
              <a:t>Развивать навык группировки объектов по заданному признаку (цвету).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ru-RU"/>
              <a:t>Формировать учебную мотивацию через игровую и соревновательную форму.</a:t>
            </a:r>
            <a:endParaRPr/>
          </a:p>
          <a:p>
            <a:pPr indent="-457200" lvl="0" marL="635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•"/>
            </a:pPr>
            <a:r>
              <a:rPr lang="ru-RU"/>
              <a:t>Развивать зрительное восприятие, внимание и мелкую моторику.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/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/>
          <p:nvPr>
            <p:ph idx="1" type="body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/>
              <a:t>Использование приема сортировки предметов по цвету позволяет решать сразу несколько развивающих задач: совершенствовать навыки классификации и сравнения, развивать зрительное внимание и концентрацию. Кроме того, взаимодействие с набором разноцветных объектов способствует укреплению мелкой моторики рук и улучшению координации движений, что является приоритетным направлением в работе с детьми младшего возраста.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>
            <p:ph idx="4294967295" type="title"/>
          </p:nvPr>
        </p:nvSpPr>
        <p:spPr>
          <a:xfrm>
            <a:off x="344671" y="719091"/>
            <a:ext cx="11089767" cy="48472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/>
              <a:t>Практическая значимость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i="1" lang="ru-RU" sz="2177"/>
              <a:t>Предмет: Математика</a:t>
            </a:r>
            <a:br>
              <a:rPr i="1" lang="ru-RU" sz="2177"/>
            </a:br>
            <a:r>
              <a:rPr i="1" lang="ru-RU" sz="2177"/>
              <a:t>Класс: 5 класс (обучающиеся с умственной отсталостью, вариант 2)</a:t>
            </a:r>
            <a:br>
              <a:rPr i="1" lang="ru-RU" sz="2177"/>
            </a:br>
            <a:r>
              <a:rPr i="1" lang="ru-RU" sz="2177"/>
              <a:t>Тема урока: «Цвет, назначение, свойства предметов»</a:t>
            </a:r>
            <a:br>
              <a:rPr i="1" lang="ru-RU" sz="2177"/>
            </a:br>
            <a:r>
              <a:rPr i="1" lang="ru-RU" sz="2177"/>
              <a:t>Этап урока, на котором проведена апробация:  Первичное закрепление </a:t>
            </a:r>
            <a:br>
              <a:rPr i="1" lang="ru-RU" sz="2177"/>
            </a:br>
            <a:r>
              <a:rPr i="1" lang="ru-RU" sz="2177"/>
              <a:t>в знакомой ситуации.</a:t>
            </a:r>
            <a:br>
              <a:rPr i="1" lang="ru-RU" sz="2177"/>
            </a:br>
            <a:br>
              <a:rPr i="1" lang="ru-RU" sz="2177"/>
            </a:br>
            <a:r>
              <a:rPr i="1" lang="ru-RU" sz="2177"/>
              <a:t>Прием применяется после знакомства с цветами радуги. Направлен на закрепление навыка распознавания цветов, классификации объектов по цветовому признаку и воспроизведения цветовой последовательности.</a:t>
            </a:r>
            <a:br>
              <a:rPr i="1" lang="ru-RU" sz="2177"/>
            </a:br>
            <a:br>
              <a:rPr i="1" lang="ru-RU" sz="2177"/>
            </a:br>
            <a:endParaRPr i="1" sz="2177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/>
          <p:nvPr>
            <p:ph type="title"/>
          </p:nvPr>
        </p:nvSpPr>
        <p:spPr>
          <a:xfrm>
            <a:off x="532660" y="457200"/>
            <a:ext cx="4714043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/>
              <a:t>Применение приема на уроке</a:t>
            </a:r>
            <a:endParaRPr/>
          </a:p>
        </p:txBody>
      </p:sp>
      <p:pic>
        <p:nvPicPr>
          <p:cNvPr id="118" name="Google Shape;118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-364" l="-635" r="15910" t="364"/>
          <a:stretch/>
        </p:blipFill>
        <p:spPr>
          <a:xfrm>
            <a:off x="5369619" y="1129468"/>
            <a:ext cx="5505527" cy="4873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/>
          <p:nvPr>
            <p:ph idx="1" type="body"/>
          </p:nvPr>
        </p:nvSpPr>
        <p:spPr>
          <a:xfrm>
            <a:off x="409744" y="2057400"/>
            <a:ext cx="4362281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/>
              <a:t>Показ образца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Педагог демонстрирует набор разноцветных карточек с изображениями предметов.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/>
              <a:t>Самостоятельная работа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Каждый ученик получает набор карточек с изображениями предметов разных цветов и цветную «дорожку».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Задание: Разложить предметы по цветам, ориентируясь на последовательность цветов радуги.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lang="ru-RU"/>
              <a:t>Дифференциация заданий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Слабые: Сортировка предметов по 3–4 цветам.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/>
              <a:t>Сильные: В набор для сортировки, помимо предметов основных цветов радуги, добавляются предметы дополнительных цветов, не относящихся к радуге: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/>
          <p:nvPr>
            <p:ph idx="1" type="body"/>
          </p:nvPr>
        </p:nvSpPr>
        <p:spPr>
          <a:xfrm>
            <a:off x="277662" y="1311300"/>
            <a:ext cx="11716069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/>
              <a:t>Прием «Сортировка предметов по цвету» в игровой форме позволяет решить ключевую задачу начального этапа изучения цветов радуги — преодолеть разрыв между абстрактным знанием (названия цветов, их последовательность) и практическим применением (умение выделять цвет как признак, группировать объекты).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/>
              <a:t>Опора на наглядно-образное мышление и предметно-практическую деятельность делает формирование представлений о цвете доступным, осознанным и устойчивым для всех категорий обучающихся, включая детей с ограниченными возможностями здоровья.</a:t>
            </a:r>
            <a:endParaRPr b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