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59" r:id="rId4"/>
    <p:sldId id="258" r:id="rId5"/>
    <p:sldId id="264" r:id="rId6"/>
    <p:sldId id="265" r:id="rId7"/>
    <p:sldId id="268" r:id="rId8"/>
    <p:sldId id="269" r:id="rId9"/>
    <p:sldId id="266" r:id="rId10"/>
    <p:sldId id="267" r:id="rId11"/>
    <p:sldId id="260" r:id="rId12"/>
    <p:sldId id="261" r:id="rId13"/>
    <p:sldId id="262" r:id="rId14"/>
    <p:sldId id="263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373C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A1755A-AA6F-ABB2-347C-C47FA1357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DBFE74B-0B21-1C3C-E90F-A8C4AA9336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F4110A-BCBA-7679-3D24-B3B148F4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9E287B1-B8E6-CCAE-9E8F-B662B0FBF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06E9D19-A5E2-ACC6-6349-97ADA0CD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29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7F8835-DC03-0F8F-B6BB-2C1BA2DF0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F944400-8401-FD4C-E613-65D9EEB7C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2C66416-4292-5A6D-83CD-EB5C0243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863C00D-A19C-FA92-598E-D6AA723A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BEFE0A-8CDF-6B83-22EC-8908A97C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26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0D93EEE-73F5-338E-D46E-D662D315DE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10DF788-A1EB-9310-FED6-54CAAF0D7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1F13EF2-B82E-FFAD-935C-F03652F83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83FB150-C094-69F9-D892-E3F75B81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1574D9D-2E52-1988-51DC-229292C26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759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206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76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871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45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112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602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188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60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4D379F-63D8-306F-94DC-2F75C662D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C1CF64-89A1-6873-26E4-878A2A411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3E514FB-4EA0-37D2-C5DC-B9E641293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483AF2D-967B-856D-E5BE-8E2FDEB88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B41912F-9506-4566-475B-271D3ED4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27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908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090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14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745239-9CF5-B2F2-6B90-CBECC91DB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1DF8431-4ADC-45F5-2C40-413E5EC64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2D7E79C-A2FD-57A6-17F4-A4B027C6D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B61D99E-9282-64B6-8738-B43A35C5C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A93168-839F-3DE3-9A1C-DB2BB5B4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8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D12AD2-D645-8372-62D5-FB3928447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6BB8344-53CD-DE0F-A852-DC9BB7537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7181AB0-E9D5-82F7-1B42-EA0AE0479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937E55F-1C27-C524-30A9-656EDC09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DD7E61E-779C-5EFD-962B-89EB1C0FD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D938BFA-C8E0-0B72-09A7-CB6279D3E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56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1C10F6-81F2-DF92-D5A7-73DA0C4E9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D34F01D-9BA3-5A8B-B174-88FDD1223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C2952E4-F7CC-C324-7299-0235817AC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A4C24FC-BDCD-6D72-B74A-037D981324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D43CA7B-4BF7-3978-1428-D1B303D44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F78453E-3193-6A8C-D1A6-4CD9451E0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CA6C2A6-8327-697A-72CA-6A345392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DD501D9-DE23-BD33-A27F-3D44E8858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63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9B8522-19CC-7193-A12D-7CEC2D8C6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62E66BA-2034-2B40-CB75-E678F370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8AECB2A-7201-1C98-23A4-46C3B55D3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472E00D-91C0-C098-E340-7776321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41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356DBE3-33F8-D3CC-972F-344745CB5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ADD50CC-4948-63FE-5CF0-FF59718E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4CA4CB7-8133-FE99-95CB-84C3C57E9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39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E26829-C938-72C4-2FA5-7E7501AED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1E96E9B-6BB5-2D0E-3F71-B84098006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4D3C101-EB50-C7C9-DBA1-7AD3D562B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557BBF9-757B-047C-A4E2-B87B50CF2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8B77026-C824-C13B-591D-AC4328679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22C1A70-B5F1-F528-1C92-FF4F4FA7D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55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3C195A-F13C-F8B4-A042-B5C44EC46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1308473-5BF4-C869-A15E-7BB58788E7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93A8050-89C3-8A8A-71DD-442AAD49D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88F2C32-5B22-9B56-AF21-BBB2BFD80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FB65A36-6408-0D18-89CE-6663FA9AD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EEE05F5-191F-FBF5-81ED-A5F5CF24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29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1D935B-2642-FD0B-6613-D92A87964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04E40A-96FD-F2EF-DD91-86502E60F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55F67EC-27E1-B919-03C6-190DE3CC5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C5B59-73CF-453F-B9F0-ABC55FE5B288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E3528C1-2175-2E16-DE2C-0D7378C08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05562C-2B11-B483-3994-D4BF6759C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B9CCE-B090-4C7D-9B2B-F480401E5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02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96F0B-EFA5-42E9-A775-011AFA926B06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79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275737-CB2C-7298-344A-1DDCDA58D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373" y="1122363"/>
            <a:ext cx="11640065" cy="2387600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с экологическим содержанием на уроках химии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EF04E14-D2BD-726D-D078-C203F5AA2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989" y="3602037"/>
            <a:ext cx="11549449" cy="2133599"/>
          </a:xfrm>
        </p:spPr>
        <p:txBody>
          <a:bodyPr/>
          <a:lstStyle/>
          <a:p>
            <a:pPr algn="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Платова Елена Александровна,</a:t>
            </a:r>
          </a:p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химии МБОУ СОШ № 3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Королёв</a:t>
            </a:r>
          </a:p>
        </p:txBody>
      </p:sp>
    </p:spTree>
    <p:extLst>
      <p:ext uri="{BB962C8B-B14F-4D97-AF65-F5344CB8AC3E}">
        <p14:creationId xmlns:p14="http://schemas.microsoft.com/office/powerpoint/2010/main" val="3156634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161A8D-143E-BCD4-34EE-B268C62F5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82" y="1207775"/>
            <a:ext cx="1188720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Химическая задача с экологическим содержанием - это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E69996E-A027-E3E3-59AF-2C2D3E18D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82" y="2533338"/>
            <a:ext cx="11887200" cy="35526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мыслительной деятельности, в котором в диалектическим единстве, представлены составные элементы (условие и требование), раскрытие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которыми на основе законов и методов химической науки приводит к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активизации познавательного интереса.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323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4257F5-3B6F-AD23-3EA5-BEEF5A2F9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82" y="694908"/>
            <a:ext cx="11842229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решения задач по химии: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92777BB-C69A-E223-6768-3CFF50EDB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81" y="2020471"/>
            <a:ext cx="11842229" cy="435133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Аналитический.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Учебно-познавательный.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772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1F2542-B7FE-F263-1031-1B85A6190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95" y="814830"/>
            <a:ext cx="1187221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Составные части аналитического этапа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D6E0225-6263-7DD1-3ECE-8D5FFFDC1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895" y="2140393"/>
            <a:ext cx="11872210" cy="4140461"/>
          </a:xfrm>
        </p:spPr>
        <p:txBody>
          <a:bodyPr/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логический анализ (вычленение из текста задачи элементарных условий и требований, выявление объектов каждого условия и их характеристик):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построение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знаково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символической модели задачи в виде схематической записи.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50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CAB97B-2D58-534D-5917-29E83D10F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2" y="784874"/>
            <a:ext cx="11722308" cy="1325563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Составные части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AF58BB4-9B53-471B-FC6B-5329A19EE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862" y="2110436"/>
            <a:ext cx="11722308" cy="388562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способа решения (запись химических уравнений и формул, нахождение общих положений химических теорий, на основе которых может быть решена задача);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математической модели;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-осуществление способа решения;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-химическая интерпретация полученного решения и его проверка (содержательная и по размерности);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-формулирование ответа задачи.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793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881" y="1109272"/>
            <a:ext cx="11827239" cy="94117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Составные части учебно-познавательного (мотивационного) этапа: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881" y="2233534"/>
            <a:ext cx="11827239" cy="394342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альтернативных путей решения;</a:t>
            </a:r>
          </a:p>
          <a:p>
            <a:pPr algn="just"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пределение наиболее рационального пути решения;</a:t>
            </a:r>
          </a:p>
          <a:p>
            <a:pPr algn="just"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сознание и принятие необходимости и значимости знаний, полученных при решении  данной задачи в повседневной жизни.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423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711" y="904771"/>
            <a:ext cx="11752289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заданий с экологическим содержанием: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873" y="2230333"/>
            <a:ext cx="11782268" cy="3946629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некоторых черепах и морских птиц имеется специальная железа для опреснения морской воды, поступающей в организм, и для выведения солей из крови. Соли в виде крепкого рассола (55г/л) выделяются из организма: у черепах – из глаз, а у птиц – с кончика носа. Определите массу солей, которые содержатся в 10 мл выделяющегося рассола.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1л рассола содержится 55г солей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0,01л содержится в 100 раз меньше, т.е. 0,55г солей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  0.55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64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843" y="709899"/>
            <a:ext cx="11782268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заданий с экологическим содержанием: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843" y="1828801"/>
            <a:ext cx="11632367" cy="434816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природе постоянно происходит круговорот биогенных элементов: углерода, водорода, кислорода, фосфора, азота и др. Человек в процессе своей деятельности вмешивается в круговорот веществ, используя минеральное сырье для своих нужд. Какая масса углерода должна превратиться в CO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получить 1 л минеральной газированной воды с концентрацией углекислоты 2%, ρ=1г/см3.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- CO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 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газ.воды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V ∙ ρ = 1000 ∙ 1 = 1000 г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1000 ∙ 0,02 = 20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n(H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20/62 = 0,32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моль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n(C) = n(H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0,32 моль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m(C) = 0,32 ∙ 12 = 3,87 г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  m(C) = 3,87 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270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810" y="664928"/>
            <a:ext cx="1190219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заданий с экологическим содержанием: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810" y="1558977"/>
            <a:ext cx="11552420" cy="436315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Морскую воду используют для получения брома. После частичного испарения воды через полученный рассол пропускают хлор. Затем бром извлекают с помощью водяного пара. Отделяют, перегоняют и сушат. Сколько литров воды из Мёртвого моря, содержание бромид-ионов в которой 5 г/л, потребуется для получения 160 г брома?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2Br- + Cl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Br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+ 2Cl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n(Br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=160/160 = 1 моль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2 моль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2 ∙ 80 = 160 г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 л морской воды содержится 5г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 л морской воды содержится 160г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Составим пропорцию: 1/х = 5/160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= 32 л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  32 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422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823" y="724889"/>
            <a:ext cx="11662347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заданий с экологическим содержанием: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823" y="1825625"/>
            <a:ext cx="11662347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Накопление углекислого газа в атмосфере становится опасным загрязнением – приводит к парниковому эффекту. Какой объем CO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попадает в атмосферу при сжигании 100 г полиэтилена (100 шт. использованных пакетов)?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(-CH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-)n + 3nO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-- 2nCO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+ 2nH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М(С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)n = 28∙n г/моль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22,4 л/моль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Составим пропорцию: 100/28n = x/44,8n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100∙44,8/28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160 л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  V(CO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160л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475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3053" y="231384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24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A79A8B-7237-A83C-6496-DE5032019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4" y="1131244"/>
            <a:ext cx="11714205" cy="166962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необходимости внедрения заданий экологического характера в образовательный процесс: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FB29F0-0191-3701-C4C4-BF825F86B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93" y="2800865"/>
            <a:ext cx="11788347" cy="3376098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Обновлённые ФГОС начального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 основного общего образования и среднего общего образования.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95594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231D5F-BE71-DB5D-BB5B-78040290D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611" y="1197147"/>
            <a:ext cx="11673015" cy="1325563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 при выполнении заданий метапредметного характера: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6AF9DD0-CDD9-E1D4-8128-8D8867C53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611" y="2619631"/>
            <a:ext cx="11673015" cy="3557331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способность многих обучающихся применять имеющиеся у них знания по отдельным предметам при решении метапредметных задач;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психологического влияния на обучающихся личности учителя ведущего определённый предмет, предусмотренный учебным планом образовательной организации;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особенности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81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851" y="1159603"/>
            <a:ext cx="11767279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по химии с экологическим содержанием встречаются: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851" y="2608289"/>
            <a:ext cx="11767279" cy="356867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 по химии 8 класс (задания 8, 9);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ОГЭ по химии 9 класс (Задания 16, 19);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Олимпиадные задания различного уровня;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079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880" y="769860"/>
            <a:ext cx="11812249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заданий из ВПР по химии 8 класс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880" y="2203553"/>
            <a:ext cx="11812249" cy="37775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8.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проведённого эксперимента вычислите массовую долю солей в образце морской воды (солёность моря). Используя данные приведённой ниже таблицы, определите на каком море отдыхала в этом году Маша.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Восьмиклассница Маша отдыхала летом с родителями на море и привезла оттуда банку с морской водой. В сентябре в школьной лаборатории Маша провела опыт: в фарфоровую чашку налила 125 г. морской воды и упарила её на электрической плитке досуха. Масса полученного твёрдого остатка солей составила 2,25 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37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911" y="754869"/>
            <a:ext cx="11857220" cy="1325563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заданий из ВПР по химии 8 класс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992522"/>
              </p:ext>
            </p:extLst>
          </p:nvPr>
        </p:nvGraphicFramePr>
        <p:xfrm>
          <a:off x="135093" y="2200378"/>
          <a:ext cx="11857038" cy="2701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6173"/>
                <a:gridCol w="1976173"/>
                <a:gridCol w="1976173"/>
                <a:gridCol w="1976173"/>
                <a:gridCol w="1976173"/>
                <a:gridCol w="1976173"/>
              </a:tblGrid>
              <a:tr h="99096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Балтийское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Азовское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Чёрное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Средиземное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1043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Массовая доля солей, %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84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803" y="739880"/>
            <a:ext cx="11692328" cy="1325563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заданий из ВПР по химии 8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803" y="1825625"/>
            <a:ext cx="11542427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какую массу твёрдого остатка солей должна была бы получить Маша при упаривании пробы морской воды массой 125 г, если бы она отдыхала на Адриатическом море, солёность которого составляет 3,6%? Ответ подтвердите расчётом.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421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891" y="758070"/>
            <a:ext cx="11797259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заданий из вариантов ОГЭ по химии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891" y="2083633"/>
            <a:ext cx="11797259" cy="409333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Из приведённых суждений о влиянии антропогенных факторов на окружающую среду выберите одно или несколько верных.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Выхлопы автомобилей, работающих на бензине, негативно сказывается на состоянии атмосферы.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в почву избыточного количества минеральных удобрений вредит окружающей среде.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Ядовитые компоненты выхлопных газов автомобилей – углекислый газ и вода.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Углекислый газ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неядовит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поэтому его повышенное содержание в атмосфере не влияет на жизнь человека.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477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201" y="784876"/>
            <a:ext cx="11663597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заданий из вариантов ОГЭ по химии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201" y="1825625"/>
            <a:ext cx="11663597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 Для лечения пациенту необходимо получать 800 мг лития в сутки. Какое количество (в граммах) карбоната лития, входящего в состав препарата ежесуточно принимает пациент? Ответ округлите до десятых.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F4CEEA70-1775-48C5-85E2-B1F08355D7A8}" vid="{708C1448-CAB8-494B-91DB-8E511FB2BA6C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846</Words>
  <Application>Microsoft Office PowerPoint</Application>
  <PresentationFormat>Широкоэкранный</PresentationFormat>
  <Paragraphs>100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Тема1</vt:lpstr>
      <vt:lpstr>1_Тема Office</vt:lpstr>
      <vt:lpstr>Задания с экологическим содержанием на уроках химии</vt:lpstr>
      <vt:lpstr>Основные причины необходимости внедрения заданий экологического характера в образовательный процесс:</vt:lpstr>
      <vt:lpstr>Основные проблемы при выполнении заданий метапредметного характера:</vt:lpstr>
      <vt:lpstr>Задания по химии с экологическим содержанием встречаются:</vt:lpstr>
      <vt:lpstr>Пример заданий из ВПР по химии 8 класс</vt:lpstr>
      <vt:lpstr>Пример заданий из ВПР по химии 8 класс</vt:lpstr>
      <vt:lpstr>Пример заданий из ВПР по химии 8 класс</vt:lpstr>
      <vt:lpstr>Примеры заданий из вариантов ОГЭ по химии</vt:lpstr>
      <vt:lpstr>Примеры заданий из вариантов ОГЭ по химии</vt:lpstr>
      <vt:lpstr>Химическая задача с экологическим содержанием - это</vt:lpstr>
      <vt:lpstr>Этапы решения задач по химии:</vt:lpstr>
      <vt:lpstr>Составные части аналитического этапа:</vt:lpstr>
      <vt:lpstr>Составные части основного этапа:</vt:lpstr>
      <vt:lpstr>Составные части учебно-познавательного (мотивационного) этапа:</vt:lpstr>
      <vt:lpstr>Примеры заданий с экологическим содержанием:</vt:lpstr>
      <vt:lpstr>Примеры заданий с экологическим содержанием:</vt:lpstr>
      <vt:lpstr>Примеры заданий с экологическим содержанием:</vt:lpstr>
      <vt:lpstr>Примеры заданий с экологическим содержанием: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зонального и регионального этапов конференции проектных и  учебно-исследовательских работ «Что, как и почему?»</dc:title>
  <dc:creator>User</dc:creator>
  <cp:lastModifiedBy>user</cp:lastModifiedBy>
  <cp:revision>77</cp:revision>
  <dcterms:created xsi:type="dcterms:W3CDTF">2024-01-14T08:39:34Z</dcterms:created>
  <dcterms:modified xsi:type="dcterms:W3CDTF">2024-02-15T12:11:59Z</dcterms:modified>
</cp:coreProperties>
</file>